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theme/theme9.xml" ContentType="application/vnd.openxmlformats-officedocument.theme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theme/theme10.xml" ContentType="application/vnd.openxmlformats-officedocument.theme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theme/theme11.xml" ContentType="application/vnd.openxmlformats-officedocument.theme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theme/theme12.xml" ContentType="application/vnd.openxmlformats-officedocument.theme+xml"/>
  <Override PartName="/ppt/slideLayouts/slideLayout133.xml" ContentType="application/vnd.openxmlformats-officedocument.presentationml.slideLayout+xml"/>
  <Override PartName="/ppt/slideLayouts/slideLayout134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141.xml" ContentType="application/vnd.openxmlformats-officedocument.presentationml.slideLayout+xml"/>
  <Override PartName="/ppt/slideLayouts/slideLayout142.xml" ContentType="application/vnd.openxmlformats-officedocument.presentationml.slideLayout+xml"/>
  <Override PartName="/ppt/slideLayouts/slideLayout143.xml" ContentType="application/vnd.openxmlformats-officedocument.presentationml.slideLayout+xml"/>
  <Override PartName="/ppt/theme/theme13.xml" ContentType="application/vnd.openxmlformats-officedocument.theme+xml"/>
  <Override PartName="/ppt/slideLayouts/slideLayout144.xml" ContentType="application/vnd.openxmlformats-officedocument.presentationml.slideLayout+xml"/>
  <Override PartName="/ppt/slideLayouts/slideLayout145.xml" ContentType="application/vnd.openxmlformats-officedocument.presentationml.slideLayout+xml"/>
  <Override PartName="/ppt/slideLayouts/slideLayout146.xml" ContentType="application/vnd.openxmlformats-officedocument.presentationml.slideLayout+xml"/>
  <Override PartName="/ppt/slideLayouts/slideLayout147.xml" ContentType="application/vnd.openxmlformats-officedocument.presentationml.slideLayout+xml"/>
  <Override PartName="/ppt/slideLayouts/slideLayout148.xml" ContentType="application/vnd.openxmlformats-officedocument.presentationml.slideLayout+xml"/>
  <Override PartName="/ppt/slideLayouts/slideLayout149.xml" ContentType="application/vnd.openxmlformats-officedocument.presentationml.slideLayout+xml"/>
  <Override PartName="/ppt/slideLayouts/slideLayout150.xml" ContentType="application/vnd.openxmlformats-officedocument.presentationml.slideLayout+xml"/>
  <Override PartName="/ppt/slideLayouts/slideLayout151.xml" ContentType="application/vnd.openxmlformats-officedocument.presentationml.slideLayout+xml"/>
  <Override PartName="/ppt/slideLayouts/slideLayout152.xml" ContentType="application/vnd.openxmlformats-officedocument.presentationml.slideLayout+xml"/>
  <Override PartName="/ppt/slideLayouts/slideLayout153.xml" ContentType="application/vnd.openxmlformats-officedocument.presentationml.slideLayout+xml"/>
  <Override PartName="/ppt/slideLayouts/slideLayout154.xml" ContentType="application/vnd.openxmlformats-officedocument.presentationml.slideLayout+xml"/>
  <Override PartName="/ppt/theme/theme14.xml" ContentType="application/vnd.openxmlformats-officedocument.theme+xml"/>
  <Override PartName="/ppt/theme/theme15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  <p:sldMasterId id="2147483650" r:id="rId3"/>
    <p:sldMasterId id="2147483651" r:id="rId4"/>
    <p:sldMasterId id="2147483652" r:id="rId5"/>
    <p:sldMasterId id="2147483653" r:id="rId6"/>
    <p:sldMasterId id="2147483654" r:id="rId7"/>
    <p:sldMasterId id="2147483655" r:id="rId8"/>
    <p:sldMasterId id="2147483656" r:id="rId9"/>
    <p:sldMasterId id="2147483657" r:id="rId10"/>
    <p:sldMasterId id="2147483658" r:id="rId11"/>
    <p:sldMasterId id="2147483659" r:id="rId12"/>
    <p:sldMasterId id="2147483660" r:id="rId13"/>
    <p:sldMasterId id="2147483661" r:id="rId14"/>
  </p:sldMasterIdLst>
  <p:notesMasterIdLst>
    <p:notesMasterId r:id="rId26"/>
  </p:notesMasterIdLst>
  <p:sldIdLst>
    <p:sldId id="294" r:id="rId15"/>
    <p:sldId id="306" r:id="rId16"/>
    <p:sldId id="337" r:id="rId17"/>
    <p:sldId id="310" r:id="rId18"/>
    <p:sldId id="311" r:id="rId19"/>
    <p:sldId id="319" r:id="rId20"/>
    <p:sldId id="333" r:id="rId21"/>
    <p:sldId id="334" r:id="rId22"/>
    <p:sldId id="335" r:id="rId23"/>
    <p:sldId id="336" r:id="rId24"/>
    <p:sldId id="330" r:id="rId25"/>
  </p:sldIdLst>
  <p:sldSz cx="13004800" cy="9753600"/>
  <p:notesSz cx="6797675" cy="9926638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pitchFamily="-84" charset="0"/>
        <a:ea typeface="ヒラギノ角ゴ ProN W3" pitchFamily="-84" charset="-128"/>
        <a:cs typeface="+mn-cs"/>
        <a:sym typeface="Gill Sans" pitchFamily="-84" charset="0"/>
      </a:defRPr>
    </a:lvl1pPr>
    <a:lvl2pPr marL="4572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pitchFamily="-84" charset="0"/>
        <a:ea typeface="ヒラギノ角ゴ ProN W3" pitchFamily="-84" charset="-128"/>
        <a:cs typeface="+mn-cs"/>
        <a:sym typeface="Gill Sans" pitchFamily="-84" charset="0"/>
      </a:defRPr>
    </a:lvl2pPr>
    <a:lvl3pPr marL="9144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pitchFamily="-84" charset="0"/>
        <a:ea typeface="ヒラギノ角ゴ ProN W3" pitchFamily="-84" charset="-128"/>
        <a:cs typeface="+mn-cs"/>
        <a:sym typeface="Gill Sans" pitchFamily="-84" charset="0"/>
      </a:defRPr>
    </a:lvl3pPr>
    <a:lvl4pPr marL="13716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pitchFamily="-84" charset="0"/>
        <a:ea typeface="ヒラギノ角ゴ ProN W3" pitchFamily="-84" charset="-128"/>
        <a:cs typeface="+mn-cs"/>
        <a:sym typeface="Gill Sans" pitchFamily="-84" charset="0"/>
      </a:defRPr>
    </a:lvl4pPr>
    <a:lvl5pPr marL="18288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pitchFamily="-84" charset="0"/>
        <a:ea typeface="ヒラギノ角ゴ ProN W3" pitchFamily="-84" charset="-128"/>
        <a:cs typeface="+mn-cs"/>
        <a:sym typeface="Gill Sans" pitchFamily="-84" charset="0"/>
      </a:defRPr>
    </a:lvl5pPr>
    <a:lvl6pPr marL="2286000" algn="l" defTabSz="914400" rtl="0" eaLnBrk="1" latinLnBrk="0" hangingPunct="1">
      <a:defRPr sz="4200" kern="1200">
        <a:solidFill>
          <a:srgbClr val="000000"/>
        </a:solidFill>
        <a:latin typeface="Gill Sans" pitchFamily="-84" charset="0"/>
        <a:ea typeface="ヒラギノ角ゴ ProN W3" pitchFamily="-84" charset="-128"/>
        <a:cs typeface="+mn-cs"/>
        <a:sym typeface="Gill Sans" pitchFamily="-84" charset="0"/>
      </a:defRPr>
    </a:lvl6pPr>
    <a:lvl7pPr marL="2743200" algn="l" defTabSz="914400" rtl="0" eaLnBrk="1" latinLnBrk="0" hangingPunct="1">
      <a:defRPr sz="4200" kern="1200">
        <a:solidFill>
          <a:srgbClr val="000000"/>
        </a:solidFill>
        <a:latin typeface="Gill Sans" pitchFamily="-84" charset="0"/>
        <a:ea typeface="ヒラギノ角ゴ ProN W3" pitchFamily="-84" charset="-128"/>
        <a:cs typeface="+mn-cs"/>
        <a:sym typeface="Gill Sans" pitchFamily="-84" charset="0"/>
      </a:defRPr>
    </a:lvl7pPr>
    <a:lvl8pPr marL="3200400" algn="l" defTabSz="914400" rtl="0" eaLnBrk="1" latinLnBrk="0" hangingPunct="1">
      <a:defRPr sz="4200" kern="1200">
        <a:solidFill>
          <a:srgbClr val="000000"/>
        </a:solidFill>
        <a:latin typeface="Gill Sans" pitchFamily="-84" charset="0"/>
        <a:ea typeface="ヒラギノ角ゴ ProN W3" pitchFamily="-84" charset="-128"/>
        <a:cs typeface="+mn-cs"/>
        <a:sym typeface="Gill Sans" pitchFamily="-84" charset="0"/>
      </a:defRPr>
    </a:lvl8pPr>
    <a:lvl9pPr marL="3657600" algn="l" defTabSz="914400" rtl="0" eaLnBrk="1" latinLnBrk="0" hangingPunct="1">
      <a:defRPr sz="4200" kern="1200">
        <a:solidFill>
          <a:srgbClr val="000000"/>
        </a:solidFill>
        <a:latin typeface="Gill Sans" pitchFamily="-84" charset="0"/>
        <a:ea typeface="ヒラギノ角ゴ ProN W3" pitchFamily="-84" charset="-128"/>
        <a:cs typeface="+mn-cs"/>
        <a:sym typeface="Gill Sans" pitchFamily="-8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0140B"/>
    <a:srgbClr val="64BE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essuno stile, nessuna grigli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1E171933-4619-4E11-9A3F-F7608DF75F80}" styleName="Stile medio 1 - Color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E8B1032C-EA38-4F05-BA0D-38AFFFC7BED3}" styleName="Stile chiaro 3 - Colore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702" y="-468"/>
      </p:cViewPr>
      <p:guideLst>
        <p:guide orient="horz" pos="3072"/>
        <p:guide pos="409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12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Master" Target="slideMasters/slideMaster13.xml"/><Relationship Id="rId18" Type="http://schemas.openxmlformats.org/officeDocument/2006/relationships/slide" Target="slides/slide4.xml"/><Relationship Id="rId26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7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" Target="slides/slide3.xml"/><Relationship Id="rId25" Type="http://schemas.openxmlformats.org/officeDocument/2006/relationships/slide" Target="slides/slide1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2.xml"/><Relationship Id="rId20" Type="http://schemas.openxmlformats.org/officeDocument/2006/relationships/slide" Target="slides/slide6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10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.xml"/><Relationship Id="rId23" Type="http://schemas.openxmlformats.org/officeDocument/2006/relationships/slide" Target="slides/slide9.xml"/><Relationship Id="rId28" Type="http://schemas.openxmlformats.org/officeDocument/2006/relationships/viewProps" Target="viewProps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5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slide" Target="slides/slide8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../embeddings/oleObject1.bin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2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t"/>
      <c:layout>
        <c:manualLayout>
          <c:xMode val="edge"/>
          <c:yMode val="edge"/>
          <c:x val="0.05"/>
          <c:y val="3.3801675001637881E-2"/>
          <c:w val="0.93293496538621135"/>
          <c:h val="0.11863298282777548"/>
        </c:manualLayout>
      </c:layout>
      <c:overlay val="0"/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t"/>
      <c:layout>
        <c:manualLayout>
          <c:xMode val="edge"/>
          <c:yMode val="edge"/>
          <c:x val="0.05"/>
          <c:y val="3.3801675001637881E-2"/>
          <c:w val="0.93293496538621135"/>
          <c:h val="0.11863298282777548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1</cdr:x>
      <cdr:y>1</cdr:y>
    </cdr:to>
    <cdr:sp macro="" textlink="">
      <cdr:nvSpPr>
        <cdr:cNvPr id="2" name="Rectangle 1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0" y="0"/>
          <a:ext cx="10440540" cy="9140964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en-US"/>
          </a:defPPr>
          <a:lvl1pPr algn="ctr" rtl="0" fontAlgn="base">
            <a:spcBef>
              <a:spcPct val="0"/>
            </a:spcBef>
            <a:spcAft>
              <a:spcPct val="0"/>
            </a:spcAft>
            <a:defRPr sz="4200" kern="1200">
              <a:solidFill>
                <a:srgbClr val="000000"/>
              </a:solidFill>
              <a:latin typeface="Gill Sans" pitchFamily="-84" charset="0"/>
              <a:ea typeface="ヒラギノ角ゴ ProN W3" pitchFamily="-84" charset="-128"/>
              <a:cs typeface="+mn-cs"/>
              <a:sym typeface="Gill Sans" pitchFamily="-84" charset="0"/>
            </a:defRPr>
          </a:lvl1pPr>
          <a:lvl2pPr marL="457200" algn="ctr" rtl="0" fontAlgn="base">
            <a:spcBef>
              <a:spcPct val="0"/>
            </a:spcBef>
            <a:spcAft>
              <a:spcPct val="0"/>
            </a:spcAft>
            <a:defRPr sz="4200" kern="1200">
              <a:solidFill>
                <a:srgbClr val="000000"/>
              </a:solidFill>
              <a:latin typeface="Gill Sans" pitchFamily="-84" charset="0"/>
              <a:ea typeface="ヒラギノ角ゴ ProN W3" pitchFamily="-84" charset="-128"/>
              <a:cs typeface="+mn-cs"/>
              <a:sym typeface="Gill Sans" pitchFamily="-84" charset="0"/>
            </a:defRPr>
          </a:lvl2pPr>
          <a:lvl3pPr marL="914400" algn="ctr" rtl="0" fontAlgn="base">
            <a:spcBef>
              <a:spcPct val="0"/>
            </a:spcBef>
            <a:spcAft>
              <a:spcPct val="0"/>
            </a:spcAft>
            <a:defRPr sz="4200" kern="1200">
              <a:solidFill>
                <a:srgbClr val="000000"/>
              </a:solidFill>
              <a:latin typeface="Gill Sans" pitchFamily="-84" charset="0"/>
              <a:ea typeface="ヒラギノ角ゴ ProN W3" pitchFamily="-84" charset="-128"/>
              <a:cs typeface="+mn-cs"/>
              <a:sym typeface="Gill Sans" pitchFamily="-84" charset="0"/>
            </a:defRPr>
          </a:lvl3pPr>
          <a:lvl4pPr marL="1371600" algn="ctr" rtl="0" fontAlgn="base">
            <a:spcBef>
              <a:spcPct val="0"/>
            </a:spcBef>
            <a:spcAft>
              <a:spcPct val="0"/>
            </a:spcAft>
            <a:defRPr sz="4200" kern="1200">
              <a:solidFill>
                <a:srgbClr val="000000"/>
              </a:solidFill>
              <a:latin typeface="Gill Sans" pitchFamily="-84" charset="0"/>
              <a:ea typeface="ヒラギノ角ゴ ProN W3" pitchFamily="-84" charset="-128"/>
              <a:cs typeface="+mn-cs"/>
              <a:sym typeface="Gill Sans" pitchFamily="-84" charset="0"/>
            </a:defRPr>
          </a:lvl4pPr>
          <a:lvl5pPr marL="1828800" algn="ctr" rtl="0" fontAlgn="base">
            <a:spcBef>
              <a:spcPct val="0"/>
            </a:spcBef>
            <a:spcAft>
              <a:spcPct val="0"/>
            </a:spcAft>
            <a:defRPr sz="4200" kern="1200">
              <a:solidFill>
                <a:srgbClr val="000000"/>
              </a:solidFill>
              <a:latin typeface="Gill Sans" pitchFamily="-84" charset="0"/>
              <a:ea typeface="ヒラギノ角ゴ ProN W3" pitchFamily="-84" charset="-128"/>
              <a:cs typeface="+mn-cs"/>
              <a:sym typeface="Gill Sans" pitchFamily="-84" charset="0"/>
            </a:defRPr>
          </a:lvl5pPr>
          <a:lvl6pPr marL="2286000" algn="l" defTabSz="914400" rtl="0" eaLnBrk="1" latinLnBrk="0" hangingPunct="1">
            <a:defRPr sz="4200" kern="1200">
              <a:solidFill>
                <a:srgbClr val="000000"/>
              </a:solidFill>
              <a:latin typeface="Gill Sans" pitchFamily="-84" charset="0"/>
              <a:ea typeface="ヒラギノ角ゴ ProN W3" pitchFamily="-84" charset="-128"/>
              <a:cs typeface="+mn-cs"/>
              <a:sym typeface="Gill Sans" pitchFamily="-84" charset="0"/>
            </a:defRPr>
          </a:lvl6pPr>
          <a:lvl7pPr marL="2743200" algn="l" defTabSz="914400" rtl="0" eaLnBrk="1" latinLnBrk="0" hangingPunct="1">
            <a:defRPr sz="4200" kern="1200">
              <a:solidFill>
                <a:srgbClr val="000000"/>
              </a:solidFill>
              <a:latin typeface="Gill Sans" pitchFamily="-84" charset="0"/>
              <a:ea typeface="ヒラギノ角ゴ ProN W3" pitchFamily="-84" charset="-128"/>
              <a:cs typeface="+mn-cs"/>
              <a:sym typeface="Gill Sans" pitchFamily="-84" charset="0"/>
            </a:defRPr>
          </a:lvl7pPr>
          <a:lvl8pPr marL="3200400" algn="l" defTabSz="914400" rtl="0" eaLnBrk="1" latinLnBrk="0" hangingPunct="1">
            <a:defRPr sz="4200" kern="1200">
              <a:solidFill>
                <a:srgbClr val="000000"/>
              </a:solidFill>
              <a:latin typeface="Gill Sans" pitchFamily="-84" charset="0"/>
              <a:ea typeface="ヒラギノ角ゴ ProN W3" pitchFamily="-84" charset="-128"/>
              <a:cs typeface="+mn-cs"/>
              <a:sym typeface="Gill Sans" pitchFamily="-84" charset="0"/>
            </a:defRPr>
          </a:lvl8pPr>
          <a:lvl9pPr marL="3657600" algn="l" defTabSz="914400" rtl="0" eaLnBrk="1" latinLnBrk="0" hangingPunct="1">
            <a:defRPr sz="4200" kern="1200">
              <a:solidFill>
                <a:srgbClr val="000000"/>
              </a:solidFill>
              <a:latin typeface="Gill Sans" pitchFamily="-84" charset="0"/>
              <a:ea typeface="ヒラギノ角ゴ ProN W3" pitchFamily="-84" charset="-128"/>
              <a:cs typeface="+mn-cs"/>
              <a:sym typeface="Gill Sans" pitchFamily="-84" charset="0"/>
            </a:defRPr>
          </a:lvl9pPr>
        </a:lstStyle>
        <a:p xmlns:a="http://schemas.openxmlformats.org/drawingml/2006/main">
          <a:r>
            <a:rPr lang="it-IT" sz="9600" dirty="0">
              <a:solidFill>
                <a:srgbClr val="64BEE6"/>
              </a:solidFill>
              <a:latin typeface="Helvetica Neue Light" pitchFamily="-84" charset="0"/>
            </a:rPr>
            <a:t>Un </a:t>
          </a:r>
          <a:r>
            <a:rPr lang="it-IT" sz="9600" i="1" dirty="0">
              <a:solidFill>
                <a:srgbClr val="64BEE6"/>
              </a:solidFill>
              <a:latin typeface="Helvetica Neue Light" pitchFamily="-84" charset="0"/>
            </a:rPr>
            <a:t>Expo – turista </a:t>
          </a:r>
          <a:r>
            <a:rPr lang="it-IT" sz="9600" dirty="0">
              <a:solidFill>
                <a:srgbClr val="64BEE6"/>
              </a:solidFill>
              <a:latin typeface="Helvetica Neue Light" pitchFamily="-84" charset="0"/>
            </a:rPr>
            <a:t>su due viene proprio per Expo</a:t>
          </a:r>
        </a:p>
        <a:p xmlns:a="http://schemas.openxmlformats.org/drawingml/2006/main">
          <a:endParaRPr lang="it-IT" sz="30000" dirty="0">
            <a:solidFill>
              <a:srgbClr val="64BEE6"/>
            </a:solidFill>
            <a:latin typeface="Helvetica Neue Light" pitchFamily="-8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D2B4068-ED02-49D5-8CFE-F6BE2AE973D3}" type="datetimeFigureOut">
              <a:rPr lang="en-US"/>
              <a:pPr>
                <a:defRPr/>
              </a:pPr>
              <a:t>10/22/2015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it-IT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noProof="0" smtClean="0"/>
              <a:t>Click to edit Master text styles</a:t>
            </a:r>
          </a:p>
          <a:p>
            <a:pPr lvl="1"/>
            <a:r>
              <a:rPr lang="it-IT" noProof="0" smtClean="0"/>
              <a:t>Second level</a:t>
            </a:r>
          </a:p>
          <a:p>
            <a:pPr lvl="2"/>
            <a:r>
              <a:rPr lang="it-IT" noProof="0" smtClean="0"/>
              <a:t>Third level</a:t>
            </a:r>
          </a:p>
          <a:p>
            <a:pPr lvl="3"/>
            <a:r>
              <a:rPr lang="it-IT" noProof="0" smtClean="0"/>
              <a:t>Fourth level</a:t>
            </a:r>
          </a:p>
          <a:p>
            <a:pPr lvl="4"/>
            <a:r>
              <a:rPr lang="it-IT" noProof="0" smtClean="0"/>
              <a:t>Fifth level</a:t>
            </a:r>
            <a:endParaRPr lang="en-US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8397D04-FA62-4FAE-BF0B-4355B8CC6801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0474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  <a:prstGeom prst="rect">
            <a:avLst/>
          </a:prstGeom>
        </p:spPr>
        <p:txBody>
          <a:bodyPr vert="horz"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0875" y="2276475"/>
            <a:ext cx="5775325" cy="6435725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2276475"/>
            <a:ext cx="5775325" cy="6435725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>
              <a:sym typeface="Gill Sans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18600" y="1638300"/>
            <a:ext cx="2616200" cy="4521200"/>
          </a:xfrm>
        </p:spPr>
        <p:txBody>
          <a:bodyPr vert="eaVert"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70000" y="1638300"/>
            <a:ext cx="7696200" cy="4521200"/>
          </a:xfrm>
        </p:spPr>
        <p:txBody>
          <a:bodyPr vert="eaVert"/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28163" y="390525"/>
            <a:ext cx="2925762" cy="8321675"/>
          </a:xfrm>
          <a:prstGeom prst="rect">
            <a:avLst/>
          </a:prstGeom>
        </p:spPr>
        <p:txBody>
          <a:bodyPr vert="eaVert"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390525"/>
            <a:ext cx="8624888" cy="832167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70000" y="2768600"/>
            <a:ext cx="2444750" cy="5715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150" y="2768600"/>
            <a:ext cx="2444750" cy="5715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>
              <a:sym typeface="Gill Sans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18600" y="254000"/>
            <a:ext cx="2616200" cy="8229600"/>
          </a:xfrm>
        </p:spPr>
        <p:txBody>
          <a:bodyPr vert="eaVert"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70000" y="254000"/>
            <a:ext cx="7696200" cy="8229600"/>
          </a:xfrm>
        </p:spPr>
        <p:txBody>
          <a:bodyPr vert="eaVert"/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70000" y="2768600"/>
            <a:ext cx="5156200" cy="5715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2768600"/>
            <a:ext cx="5156200" cy="5715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>
              <a:sym typeface="Gill Sans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18600" y="254000"/>
            <a:ext cx="2616200" cy="8229600"/>
          </a:xfrm>
        </p:spPr>
        <p:txBody>
          <a:bodyPr vert="eaVert"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70000" y="254000"/>
            <a:ext cx="7696200" cy="8229600"/>
          </a:xfrm>
        </p:spPr>
        <p:txBody>
          <a:bodyPr vert="eaVert"/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72400" y="2768600"/>
            <a:ext cx="1905000" cy="5715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829800" y="2768600"/>
            <a:ext cx="1905000" cy="5715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>
              <a:sym typeface="Gill Sans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18600" y="254000"/>
            <a:ext cx="2616200" cy="8229600"/>
          </a:xfrm>
        </p:spPr>
        <p:txBody>
          <a:bodyPr vert="eaVert"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70000" y="254000"/>
            <a:ext cx="7696200" cy="8229600"/>
          </a:xfrm>
        </p:spPr>
        <p:txBody>
          <a:bodyPr vert="eaVert"/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4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4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4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14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70000" y="2768600"/>
            <a:ext cx="2444750" cy="5715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150" y="2768600"/>
            <a:ext cx="2444750" cy="5715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4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4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70000" y="2768600"/>
            <a:ext cx="5156200" cy="5715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2768600"/>
            <a:ext cx="5156200" cy="5715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5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15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15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>
              <a:sym typeface="Gill Sans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15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18600" y="254000"/>
            <a:ext cx="2616200" cy="8229600"/>
          </a:xfrm>
        </p:spPr>
        <p:txBody>
          <a:bodyPr vert="eaVert"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70000" y="254000"/>
            <a:ext cx="7696200" cy="8229600"/>
          </a:xfrm>
        </p:spPr>
        <p:txBody>
          <a:bodyPr vert="eaVert"/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>
              <a:sym typeface="Gill Sans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18600" y="254000"/>
            <a:ext cx="2616200" cy="8229600"/>
          </a:xfrm>
        </p:spPr>
        <p:txBody>
          <a:bodyPr vert="eaVert"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70000" y="254000"/>
            <a:ext cx="7696200" cy="8229600"/>
          </a:xfrm>
        </p:spPr>
        <p:txBody>
          <a:bodyPr vert="eaVert"/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0875" y="2276475"/>
            <a:ext cx="5775325" cy="6435725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2276475"/>
            <a:ext cx="5775325" cy="6435725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>
              <a:sym typeface="Gill Sans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28163" y="2276475"/>
            <a:ext cx="2925762" cy="6435725"/>
          </a:xfrm>
        </p:spPr>
        <p:txBody>
          <a:bodyPr vert="eaVert"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8624888" cy="64357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  <a:prstGeom prst="rect">
            <a:avLst/>
          </a:prstGeom>
        </p:spPr>
        <p:txBody>
          <a:bodyPr vert="horz"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70000" y="1270000"/>
            <a:ext cx="5156200" cy="7213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1270000"/>
            <a:ext cx="5156200" cy="7213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70000" y="5029200"/>
            <a:ext cx="5156200" cy="1130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5029200"/>
            <a:ext cx="5156200" cy="1130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>
              <a:sym typeface="Gill Sans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28163" y="390525"/>
            <a:ext cx="2925762" cy="8093075"/>
          </a:xfrm>
          <a:prstGeom prst="rect">
            <a:avLst/>
          </a:prstGeom>
        </p:spPr>
        <p:txBody>
          <a:bodyPr vert="eaVert"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390525"/>
            <a:ext cx="8624888" cy="8093075"/>
          </a:xfrm>
        </p:spPr>
        <p:txBody>
          <a:bodyPr vert="eaVert"/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0875" y="2276475"/>
            <a:ext cx="5775325" cy="6435725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2276475"/>
            <a:ext cx="5775325" cy="6435725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>
              <a:sym typeface="Gill Sans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28163" y="2276475"/>
            <a:ext cx="2925762" cy="6791325"/>
          </a:xfrm>
        </p:spPr>
        <p:txBody>
          <a:bodyPr vert="eaVert"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8624888" cy="67913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0875" y="2276475"/>
            <a:ext cx="5775325" cy="6435725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2276475"/>
            <a:ext cx="5775325" cy="6435725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>
              <a:sym typeface="Gill Sans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28163" y="2276475"/>
            <a:ext cx="2925762" cy="6791325"/>
          </a:xfrm>
        </p:spPr>
        <p:txBody>
          <a:bodyPr vert="eaVert"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8624888" cy="67913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5000" y="4787900"/>
            <a:ext cx="2857500" cy="330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44900" y="4787900"/>
            <a:ext cx="2857500" cy="330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>
              <a:sym typeface="Gill Sans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035550" y="1409700"/>
            <a:ext cx="1466850" cy="6680200"/>
          </a:xfrm>
        </p:spPr>
        <p:txBody>
          <a:bodyPr vert="eaVert"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35000" y="1409700"/>
            <a:ext cx="4248150" cy="6680200"/>
          </a:xfrm>
        </p:spPr>
        <p:txBody>
          <a:bodyPr vert="eaVert"/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5000" y="4787900"/>
            <a:ext cx="2857500" cy="330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44900" y="4787900"/>
            <a:ext cx="2857500" cy="330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>
              <a:sym typeface="Gill Sans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035550" y="1409700"/>
            <a:ext cx="1466850" cy="6680200"/>
          </a:xfrm>
        </p:spPr>
        <p:txBody>
          <a:bodyPr vert="eaVert"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35000" y="1409700"/>
            <a:ext cx="4248150" cy="6680200"/>
          </a:xfrm>
        </p:spPr>
        <p:txBody>
          <a:bodyPr vert="eaVert"/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>
              <a:sym typeface="Gill Sans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0875" y="2276475"/>
            <a:ext cx="5775325" cy="6435725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2276475"/>
            <a:ext cx="5775325" cy="6435725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>
              <a:sym typeface="Gill Sans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28163" y="254000"/>
            <a:ext cx="2925762" cy="8458200"/>
          </a:xfrm>
        </p:spPr>
        <p:txBody>
          <a:bodyPr vert="eaVert"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254000"/>
            <a:ext cx="8624888" cy="84582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7.xml"/><Relationship Id="rId3" Type="http://schemas.openxmlformats.org/officeDocument/2006/relationships/slideLayout" Target="../slideLayouts/slideLayout102.xml"/><Relationship Id="rId7" Type="http://schemas.openxmlformats.org/officeDocument/2006/relationships/slideLayout" Target="../slideLayouts/slideLayout106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01.xml"/><Relationship Id="rId1" Type="http://schemas.openxmlformats.org/officeDocument/2006/relationships/slideLayout" Target="../slideLayouts/slideLayout100.xml"/><Relationship Id="rId6" Type="http://schemas.openxmlformats.org/officeDocument/2006/relationships/slideLayout" Target="../slideLayouts/slideLayout105.xml"/><Relationship Id="rId11" Type="http://schemas.openxmlformats.org/officeDocument/2006/relationships/slideLayout" Target="../slideLayouts/slideLayout110.xml"/><Relationship Id="rId5" Type="http://schemas.openxmlformats.org/officeDocument/2006/relationships/slideLayout" Target="../slideLayouts/slideLayout104.xml"/><Relationship Id="rId10" Type="http://schemas.openxmlformats.org/officeDocument/2006/relationships/slideLayout" Target="../slideLayouts/slideLayout109.xml"/><Relationship Id="rId4" Type="http://schemas.openxmlformats.org/officeDocument/2006/relationships/slideLayout" Target="../slideLayouts/slideLayout103.xml"/><Relationship Id="rId9" Type="http://schemas.openxmlformats.org/officeDocument/2006/relationships/slideLayout" Target="../slideLayouts/slideLayout108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8.xml"/><Relationship Id="rId3" Type="http://schemas.openxmlformats.org/officeDocument/2006/relationships/slideLayout" Target="../slideLayouts/slideLayout113.xml"/><Relationship Id="rId7" Type="http://schemas.openxmlformats.org/officeDocument/2006/relationships/slideLayout" Target="../slideLayouts/slideLayout117.xml"/><Relationship Id="rId12" Type="http://schemas.openxmlformats.org/officeDocument/2006/relationships/theme" Target="../theme/theme11.xml"/><Relationship Id="rId2" Type="http://schemas.openxmlformats.org/officeDocument/2006/relationships/slideLayout" Target="../slideLayouts/slideLayout112.xml"/><Relationship Id="rId1" Type="http://schemas.openxmlformats.org/officeDocument/2006/relationships/slideLayout" Target="../slideLayouts/slideLayout111.xml"/><Relationship Id="rId6" Type="http://schemas.openxmlformats.org/officeDocument/2006/relationships/slideLayout" Target="../slideLayouts/slideLayout116.xml"/><Relationship Id="rId11" Type="http://schemas.openxmlformats.org/officeDocument/2006/relationships/slideLayout" Target="../slideLayouts/slideLayout121.xml"/><Relationship Id="rId5" Type="http://schemas.openxmlformats.org/officeDocument/2006/relationships/slideLayout" Target="../slideLayouts/slideLayout115.xml"/><Relationship Id="rId10" Type="http://schemas.openxmlformats.org/officeDocument/2006/relationships/slideLayout" Target="../slideLayouts/slideLayout120.xml"/><Relationship Id="rId4" Type="http://schemas.openxmlformats.org/officeDocument/2006/relationships/slideLayout" Target="../slideLayouts/slideLayout114.xml"/><Relationship Id="rId9" Type="http://schemas.openxmlformats.org/officeDocument/2006/relationships/slideLayout" Target="../slideLayouts/slideLayout119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9.xml"/><Relationship Id="rId3" Type="http://schemas.openxmlformats.org/officeDocument/2006/relationships/slideLayout" Target="../slideLayouts/slideLayout124.xml"/><Relationship Id="rId7" Type="http://schemas.openxmlformats.org/officeDocument/2006/relationships/slideLayout" Target="../slideLayouts/slideLayout128.xml"/><Relationship Id="rId12" Type="http://schemas.openxmlformats.org/officeDocument/2006/relationships/theme" Target="../theme/theme12.xml"/><Relationship Id="rId2" Type="http://schemas.openxmlformats.org/officeDocument/2006/relationships/slideLayout" Target="../slideLayouts/slideLayout123.xml"/><Relationship Id="rId1" Type="http://schemas.openxmlformats.org/officeDocument/2006/relationships/slideLayout" Target="../slideLayouts/slideLayout122.xml"/><Relationship Id="rId6" Type="http://schemas.openxmlformats.org/officeDocument/2006/relationships/slideLayout" Target="../slideLayouts/slideLayout127.xml"/><Relationship Id="rId11" Type="http://schemas.openxmlformats.org/officeDocument/2006/relationships/slideLayout" Target="../slideLayouts/slideLayout132.xml"/><Relationship Id="rId5" Type="http://schemas.openxmlformats.org/officeDocument/2006/relationships/slideLayout" Target="../slideLayouts/slideLayout126.xml"/><Relationship Id="rId10" Type="http://schemas.openxmlformats.org/officeDocument/2006/relationships/slideLayout" Target="../slideLayouts/slideLayout131.xml"/><Relationship Id="rId4" Type="http://schemas.openxmlformats.org/officeDocument/2006/relationships/slideLayout" Target="../slideLayouts/slideLayout125.xml"/><Relationship Id="rId9" Type="http://schemas.openxmlformats.org/officeDocument/2006/relationships/slideLayout" Target="../slideLayouts/slideLayout130.xml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0.xml"/><Relationship Id="rId3" Type="http://schemas.openxmlformats.org/officeDocument/2006/relationships/slideLayout" Target="../slideLayouts/slideLayout135.xml"/><Relationship Id="rId7" Type="http://schemas.openxmlformats.org/officeDocument/2006/relationships/slideLayout" Target="../slideLayouts/slideLayout139.xml"/><Relationship Id="rId12" Type="http://schemas.openxmlformats.org/officeDocument/2006/relationships/theme" Target="../theme/theme13.xml"/><Relationship Id="rId2" Type="http://schemas.openxmlformats.org/officeDocument/2006/relationships/slideLayout" Target="../slideLayouts/slideLayout134.xml"/><Relationship Id="rId1" Type="http://schemas.openxmlformats.org/officeDocument/2006/relationships/slideLayout" Target="../slideLayouts/slideLayout133.xml"/><Relationship Id="rId6" Type="http://schemas.openxmlformats.org/officeDocument/2006/relationships/slideLayout" Target="../slideLayouts/slideLayout138.xml"/><Relationship Id="rId11" Type="http://schemas.openxmlformats.org/officeDocument/2006/relationships/slideLayout" Target="../slideLayouts/slideLayout143.xml"/><Relationship Id="rId5" Type="http://schemas.openxmlformats.org/officeDocument/2006/relationships/slideLayout" Target="../slideLayouts/slideLayout137.xml"/><Relationship Id="rId10" Type="http://schemas.openxmlformats.org/officeDocument/2006/relationships/slideLayout" Target="../slideLayouts/slideLayout142.xml"/><Relationship Id="rId4" Type="http://schemas.openxmlformats.org/officeDocument/2006/relationships/slideLayout" Target="../slideLayouts/slideLayout136.xml"/><Relationship Id="rId9" Type="http://schemas.openxmlformats.org/officeDocument/2006/relationships/slideLayout" Target="../slideLayouts/slideLayout141.xml"/></Relationships>
</file>

<file path=ppt/slideMasters/_rels/slideMaster1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1.xml"/><Relationship Id="rId3" Type="http://schemas.openxmlformats.org/officeDocument/2006/relationships/slideLayout" Target="../slideLayouts/slideLayout146.xml"/><Relationship Id="rId7" Type="http://schemas.openxmlformats.org/officeDocument/2006/relationships/slideLayout" Target="../slideLayouts/slideLayout150.xml"/><Relationship Id="rId12" Type="http://schemas.openxmlformats.org/officeDocument/2006/relationships/theme" Target="../theme/theme14.xml"/><Relationship Id="rId2" Type="http://schemas.openxmlformats.org/officeDocument/2006/relationships/slideLayout" Target="../slideLayouts/slideLayout145.xml"/><Relationship Id="rId1" Type="http://schemas.openxmlformats.org/officeDocument/2006/relationships/slideLayout" Target="../slideLayouts/slideLayout144.xml"/><Relationship Id="rId6" Type="http://schemas.openxmlformats.org/officeDocument/2006/relationships/slideLayout" Target="../slideLayouts/slideLayout149.xml"/><Relationship Id="rId11" Type="http://schemas.openxmlformats.org/officeDocument/2006/relationships/slideLayout" Target="../slideLayouts/slideLayout154.xml"/><Relationship Id="rId5" Type="http://schemas.openxmlformats.org/officeDocument/2006/relationships/slideLayout" Target="../slideLayouts/slideLayout148.xml"/><Relationship Id="rId10" Type="http://schemas.openxmlformats.org/officeDocument/2006/relationships/slideLayout" Target="../slideLayouts/slideLayout153.xml"/><Relationship Id="rId4" Type="http://schemas.openxmlformats.org/officeDocument/2006/relationships/slideLayout" Target="../slideLayouts/slideLayout147.xml"/><Relationship Id="rId9" Type="http://schemas.openxmlformats.org/officeDocument/2006/relationships/slideLayout" Target="../slideLayouts/slideLayout15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0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0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70000" y="5029200"/>
            <a:ext cx="10464800" cy="113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Gill Sans" pitchFamily="-84" charset="0"/>
              </a:rPr>
              <a:t>Click to edit Master text styles</a:t>
            </a:r>
          </a:p>
          <a:p>
            <a:pPr lvl="1"/>
            <a:r>
              <a:rPr lang="en-US" smtClean="0">
                <a:sym typeface="Gill Sans" pitchFamily="-84" charset="0"/>
              </a:rPr>
              <a:t>Second level</a:t>
            </a:r>
          </a:p>
          <a:p>
            <a:pPr lvl="2"/>
            <a:r>
              <a:rPr lang="en-US" smtClean="0">
                <a:sym typeface="Gill Sans" pitchFamily="-84" charset="0"/>
              </a:rPr>
              <a:t>Third level</a:t>
            </a:r>
          </a:p>
          <a:p>
            <a:pPr lvl="3"/>
            <a:r>
              <a:rPr lang="en-US" smtClean="0">
                <a:sym typeface="Gill Sans" pitchFamily="-84" charset="0"/>
              </a:rPr>
              <a:t>Fourth level</a:t>
            </a:r>
          </a:p>
          <a:p>
            <a:pPr lvl="4"/>
            <a:r>
              <a:rPr lang="en-US" smtClean="0">
                <a:sym typeface="Gill Sans" pitchFamily="-84" charset="0"/>
              </a:rPr>
              <a:t>Fifth level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70000" y="1638300"/>
            <a:ext cx="10464800" cy="330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0800" tIns="50800" rIns="50800" bIns="50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Gill Sans" pitchFamily="-84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+mj-lt"/>
          <a:ea typeface="+mj-ea"/>
          <a:cs typeface="+mj-cs"/>
          <a:sym typeface="Gill Sans" pitchFamily="-8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pitchFamily="-8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pitchFamily="-8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pitchFamily="-8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pitchFamily="-8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marL="342900" indent="-3429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pitchFamily="-84" charset="0"/>
        </a:defRPr>
      </a:lvl1pPr>
      <a:lvl2pPr marL="742950" indent="-28575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pitchFamily="-84" charset="0"/>
        </a:defRPr>
      </a:lvl2pPr>
      <a:lvl3pPr marL="1143000" indent="-2286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pitchFamily="-84" charset="0"/>
        </a:defRPr>
      </a:lvl3pPr>
      <a:lvl4pPr marL="1600200" indent="-2286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pitchFamily="-84" charset="0"/>
        </a:defRPr>
      </a:lvl4pPr>
      <a:lvl5pPr marL="2057400" indent="-2286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pitchFamily="-8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916" r:id="rId1"/>
    <p:sldLayoutId id="2147483917" r:id="rId2"/>
    <p:sldLayoutId id="2147483918" r:id="rId3"/>
    <p:sldLayoutId id="2147483919" r:id="rId4"/>
    <p:sldLayoutId id="2147483920" r:id="rId5"/>
    <p:sldLayoutId id="2147483921" r:id="rId6"/>
    <p:sldLayoutId id="2147483922" r:id="rId7"/>
    <p:sldLayoutId id="2147483923" r:id="rId8"/>
    <p:sldLayoutId id="2147483924" r:id="rId9"/>
    <p:sldLayoutId id="2147483925" r:id="rId10"/>
    <p:sldLayoutId id="2147483926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+mj-lt"/>
          <a:ea typeface="+mj-ea"/>
          <a:cs typeface="+mj-cs"/>
          <a:sym typeface="Gill Sans" pitchFamily="-8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pitchFamily="-8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pitchFamily="-8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pitchFamily="-8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pitchFamily="-8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marL="889000" indent="-571500" algn="l" rtl="0" eaLnBrk="0" fontAlgn="base" hangingPunct="0">
        <a:spcBef>
          <a:spcPts val="2400"/>
        </a:spcBef>
        <a:spcAft>
          <a:spcPct val="0"/>
        </a:spcAft>
        <a:buSzPct val="171000"/>
        <a:buFont typeface="Gill Sans" pitchFamily="-84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pitchFamily="-84" charset="0"/>
        </a:defRPr>
      </a:lvl1pPr>
      <a:lvl2pPr marL="1333500" indent="-571500" algn="l" rtl="0" eaLnBrk="0" fontAlgn="base" hangingPunct="0">
        <a:spcBef>
          <a:spcPts val="2400"/>
        </a:spcBef>
        <a:spcAft>
          <a:spcPct val="0"/>
        </a:spcAft>
        <a:buSzPct val="171000"/>
        <a:buFont typeface="Gill Sans" pitchFamily="-84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pitchFamily="-84" charset="0"/>
        </a:defRPr>
      </a:lvl2pPr>
      <a:lvl3pPr marL="1778000" indent="-571500" algn="l" rtl="0" eaLnBrk="0" fontAlgn="base" hangingPunct="0">
        <a:spcBef>
          <a:spcPts val="2400"/>
        </a:spcBef>
        <a:spcAft>
          <a:spcPct val="0"/>
        </a:spcAft>
        <a:buSzPct val="171000"/>
        <a:buFont typeface="Gill Sans" pitchFamily="-84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pitchFamily="-84" charset="0"/>
        </a:defRPr>
      </a:lvl3pPr>
      <a:lvl4pPr marL="2222500" indent="-571500" algn="l" rtl="0" eaLnBrk="0" fontAlgn="base" hangingPunct="0">
        <a:spcBef>
          <a:spcPts val="2400"/>
        </a:spcBef>
        <a:spcAft>
          <a:spcPct val="0"/>
        </a:spcAft>
        <a:buSzPct val="171000"/>
        <a:buFont typeface="Gill Sans" pitchFamily="-84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pitchFamily="-84" charset="0"/>
        </a:defRPr>
      </a:lvl4pPr>
      <a:lvl5pPr marL="2667000" indent="-571500" algn="l" rtl="0" eaLnBrk="0" fontAlgn="base" hangingPunct="0">
        <a:spcBef>
          <a:spcPts val="2400"/>
        </a:spcBef>
        <a:spcAft>
          <a:spcPct val="0"/>
        </a:spcAft>
        <a:buSzPct val="171000"/>
        <a:buFont typeface="Gill Sans" pitchFamily="-84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pitchFamily="-84" charset="0"/>
        </a:defRPr>
      </a:lvl5pPr>
      <a:lvl6pPr marL="31242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35814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40386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44958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270000" y="254000"/>
            <a:ext cx="104648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Gill Sans" pitchFamily="-84" charset="0"/>
              </a:rPr>
              <a:t>Click to edit Master title style</a:t>
            </a:r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70000" y="2768600"/>
            <a:ext cx="50419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Gill Sans" pitchFamily="-84" charset="0"/>
              </a:rPr>
              <a:t>Click to edit Master text styles</a:t>
            </a:r>
          </a:p>
          <a:p>
            <a:pPr lvl="1"/>
            <a:r>
              <a:rPr lang="en-US" smtClean="0">
                <a:sym typeface="Gill Sans" pitchFamily="-84" charset="0"/>
              </a:rPr>
              <a:t>Second level</a:t>
            </a:r>
          </a:p>
          <a:p>
            <a:pPr lvl="2"/>
            <a:r>
              <a:rPr lang="en-US" smtClean="0">
                <a:sym typeface="Gill Sans" pitchFamily="-84" charset="0"/>
              </a:rPr>
              <a:t>Third level</a:t>
            </a:r>
          </a:p>
          <a:p>
            <a:pPr lvl="3"/>
            <a:r>
              <a:rPr lang="en-US" smtClean="0">
                <a:sym typeface="Gill Sans" pitchFamily="-84" charset="0"/>
              </a:rPr>
              <a:t>Fourth level</a:t>
            </a:r>
          </a:p>
          <a:p>
            <a:pPr lvl="4"/>
            <a:r>
              <a:rPr lang="en-US" smtClean="0">
                <a:sym typeface="Gill Sans" pitchFamily="-84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7" r:id="rId1"/>
    <p:sldLayoutId id="2147483928" r:id="rId2"/>
    <p:sldLayoutId id="2147483929" r:id="rId3"/>
    <p:sldLayoutId id="2147483930" r:id="rId4"/>
    <p:sldLayoutId id="2147483931" r:id="rId5"/>
    <p:sldLayoutId id="2147483932" r:id="rId6"/>
    <p:sldLayoutId id="2147483933" r:id="rId7"/>
    <p:sldLayoutId id="2147483934" r:id="rId8"/>
    <p:sldLayoutId id="2147483935" r:id="rId9"/>
    <p:sldLayoutId id="2147483936" r:id="rId10"/>
    <p:sldLayoutId id="2147483937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+mj-lt"/>
          <a:ea typeface="+mj-ea"/>
          <a:cs typeface="+mj-cs"/>
          <a:sym typeface="Gill Sans" pitchFamily="-8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pitchFamily="-8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pitchFamily="-8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pitchFamily="-8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pitchFamily="-8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marL="760413" indent="-493713" algn="l" rtl="0" eaLnBrk="0" fontAlgn="base" hangingPunct="0">
        <a:spcBef>
          <a:spcPts val="3800"/>
        </a:spcBef>
        <a:spcAft>
          <a:spcPct val="0"/>
        </a:spcAft>
        <a:buSzPct val="171000"/>
        <a:buFont typeface="Gill Sans" pitchFamily="-84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pitchFamily="-84" charset="0"/>
        </a:defRPr>
      </a:lvl1pPr>
      <a:lvl2pPr marL="1204913" indent="-493713" algn="l" rtl="0" eaLnBrk="0" fontAlgn="base" hangingPunct="0">
        <a:spcBef>
          <a:spcPts val="3800"/>
        </a:spcBef>
        <a:spcAft>
          <a:spcPct val="0"/>
        </a:spcAft>
        <a:buSzPct val="171000"/>
        <a:buFont typeface="Gill Sans" pitchFamily="-84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pitchFamily="-84" charset="0"/>
        </a:defRPr>
      </a:lvl2pPr>
      <a:lvl3pPr marL="1649413" indent="-493713" algn="l" rtl="0" eaLnBrk="0" fontAlgn="base" hangingPunct="0">
        <a:spcBef>
          <a:spcPts val="3800"/>
        </a:spcBef>
        <a:spcAft>
          <a:spcPct val="0"/>
        </a:spcAft>
        <a:buSzPct val="171000"/>
        <a:buFont typeface="Gill Sans" pitchFamily="-84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pitchFamily="-84" charset="0"/>
        </a:defRPr>
      </a:lvl3pPr>
      <a:lvl4pPr marL="2093913" indent="-493713" algn="l" rtl="0" eaLnBrk="0" fontAlgn="base" hangingPunct="0">
        <a:spcBef>
          <a:spcPts val="3800"/>
        </a:spcBef>
        <a:spcAft>
          <a:spcPct val="0"/>
        </a:spcAft>
        <a:buSzPct val="171000"/>
        <a:buFont typeface="Gill Sans" pitchFamily="-84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pitchFamily="-84" charset="0"/>
        </a:defRPr>
      </a:lvl4pPr>
      <a:lvl5pPr marL="2538413" indent="-493713" algn="l" rtl="0" eaLnBrk="0" fontAlgn="base" hangingPunct="0">
        <a:spcBef>
          <a:spcPts val="3800"/>
        </a:spcBef>
        <a:spcAft>
          <a:spcPct val="0"/>
        </a:spcAft>
        <a:buSzPct val="171000"/>
        <a:buFont typeface="Gill Sans" pitchFamily="-84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pitchFamily="-84" charset="0"/>
        </a:defRPr>
      </a:lvl5pPr>
      <a:lvl6pPr marL="2995613" indent="-493713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3452813" indent="-493713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3910013" indent="-493713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4367213" indent="-493713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270000" y="254000"/>
            <a:ext cx="104648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Gill Sans" pitchFamily="-84" charset="0"/>
              </a:rPr>
              <a:t>Click to edit Master title style</a:t>
            </a:r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70000" y="2768600"/>
            <a:ext cx="104648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Gill Sans" pitchFamily="-84" charset="0"/>
              </a:rPr>
              <a:t>Click to edit Master text styles</a:t>
            </a:r>
          </a:p>
          <a:p>
            <a:pPr lvl="1"/>
            <a:r>
              <a:rPr lang="en-US" smtClean="0">
                <a:sym typeface="Gill Sans" pitchFamily="-84" charset="0"/>
              </a:rPr>
              <a:t>Second level</a:t>
            </a:r>
          </a:p>
          <a:p>
            <a:pPr lvl="2"/>
            <a:r>
              <a:rPr lang="en-US" smtClean="0">
                <a:sym typeface="Gill Sans" pitchFamily="-84" charset="0"/>
              </a:rPr>
              <a:t>Third level</a:t>
            </a:r>
          </a:p>
          <a:p>
            <a:pPr lvl="3"/>
            <a:r>
              <a:rPr lang="en-US" smtClean="0">
                <a:sym typeface="Gill Sans" pitchFamily="-84" charset="0"/>
              </a:rPr>
              <a:t>Fourth level</a:t>
            </a:r>
          </a:p>
          <a:p>
            <a:pPr lvl="4"/>
            <a:r>
              <a:rPr lang="en-US" smtClean="0">
                <a:sym typeface="Gill Sans" pitchFamily="-84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8" r:id="rId1"/>
    <p:sldLayoutId id="2147483939" r:id="rId2"/>
    <p:sldLayoutId id="2147483940" r:id="rId3"/>
    <p:sldLayoutId id="2147483941" r:id="rId4"/>
    <p:sldLayoutId id="2147483942" r:id="rId5"/>
    <p:sldLayoutId id="2147483943" r:id="rId6"/>
    <p:sldLayoutId id="2147483944" r:id="rId7"/>
    <p:sldLayoutId id="2147483945" r:id="rId8"/>
    <p:sldLayoutId id="2147483946" r:id="rId9"/>
    <p:sldLayoutId id="2147483947" r:id="rId10"/>
    <p:sldLayoutId id="2147483948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+mj-lt"/>
          <a:ea typeface="+mj-ea"/>
          <a:cs typeface="+mj-cs"/>
          <a:sym typeface="Gill Sans" pitchFamily="-8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pitchFamily="-8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pitchFamily="-8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pitchFamily="-8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pitchFamily="-8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marL="760413" indent="-493713" algn="l" rtl="0" eaLnBrk="0" fontAlgn="base" hangingPunct="0">
        <a:spcBef>
          <a:spcPts val="3800"/>
        </a:spcBef>
        <a:spcAft>
          <a:spcPct val="0"/>
        </a:spcAft>
        <a:buSzPct val="171000"/>
        <a:buFont typeface="Gill Sans" pitchFamily="-84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pitchFamily="-84" charset="0"/>
        </a:defRPr>
      </a:lvl1pPr>
      <a:lvl2pPr marL="1204913" indent="-493713" algn="l" rtl="0" eaLnBrk="0" fontAlgn="base" hangingPunct="0">
        <a:spcBef>
          <a:spcPts val="3800"/>
        </a:spcBef>
        <a:spcAft>
          <a:spcPct val="0"/>
        </a:spcAft>
        <a:buSzPct val="171000"/>
        <a:buFont typeface="Gill Sans" pitchFamily="-84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pitchFamily="-84" charset="0"/>
        </a:defRPr>
      </a:lvl2pPr>
      <a:lvl3pPr marL="1649413" indent="-493713" algn="l" rtl="0" eaLnBrk="0" fontAlgn="base" hangingPunct="0">
        <a:spcBef>
          <a:spcPts val="3800"/>
        </a:spcBef>
        <a:spcAft>
          <a:spcPct val="0"/>
        </a:spcAft>
        <a:buSzPct val="171000"/>
        <a:buFont typeface="Gill Sans" pitchFamily="-84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pitchFamily="-84" charset="0"/>
        </a:defRPr>
      </a:lvl3pPr>
      <a:lvl4pPr marL="2093913" indent="-493713" algn="l" rtl="0" eaLnBrk="0" fontAlgn="base" hangingPunct="0">
        <a:spcBef>
          <a:spcPts val="3800"/>
        </a:spcBef>
        <a:spcAft>
          <a:spcPct val="0"/>
        </a:spcAft>
        <a:buSzPct val="171000"/>
        <a:buFont typeface="Gill Sans" pitchFamily="-84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pitchFamily="-84" charset="0"/>
        </a:defRPr>
      </a:lvl4pPr>
      <a:lvl5pPr marL="2538413" indent="-493713" algn="l" rtl="0" eaLnBrk="0" fontAlgn="base" hangingPunct="0">
        <a:spcBef>
          <a:spcPts val="3800"/>
        </a:spcBef>
        <a:spcAft>
          <a:spcPct val="0"/>
        </a:spcAft>
        <a:buSzPct val="171000"/>
        <a:buFont typeface="Gill Sans" pitchFamily="-84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pitchFamily="-84" charset="0"/>
        </a:defRPr>
      </a:lvl5pPr>
      <a:lvl6pPr marL="2995613" indent="-493713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3452813" indent="-493713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3910013" indent="-493713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4367213" indent="-493713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270000" y="254000"/>
            <a:ext cx="104648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Gill Sans" pitchFamily="-84" charset="0"/>
              </a:rPr>
              <a:t>Click to edit Master title style</a:t>
            </a:r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772400" y="2768600"/>
            <a:ext cx="39624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Gill Sans" pitchFamily="-84" charset="0"/>
              </a:rPr>
              <a:t>Click to edit Master text styles</a:t>
            </a:r>
          </a:p>
          <a:p>
            <a:pPr lvl="1"/>
            <a:r>
              <a:rPr lang="en-US" smtClean="0">
                <a:sym typeface="Gill Sans" pitchFamily="-84" charset="0"/>
              </a:rPr>
              <a:t>Second level</a:t>
            </a:r>
          </a:p>
          <a:p>
            <a:pPr lvl="2"/>
            <a:r>
              <a:rPr lang="en-US" smtClean="0">
                <a:sym typeface="Gill Sans" pitchFamily="-84" charset="0"/>
              </a:rPr>
              <a:t>Third level</a:t>
            </a:r>
          </a:p>
          <a:p>
            <a:pPr lvl="3"/>
            <a:r>
              <a:rPr lang="en-US" smtClean="0">
                <a:sym typeface="Gill Sans" pitchFamily="-84" charset="0"/>
              </a:rPr>
              <a:t>Fourth level</a:t>
            </a:r>
          </a:p>
          <a:p>
            <a:pPr lvl="4"/>
            <a:r>
              <a:rPr lang="en-US" smtClean="0">
                <a:sym typeface="Gill Sans" pitchFamily="-84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9" r:id="rId1"/>
    <p:sldLayoutId id="2147483950" r:id="rId2"/>
    <p:sldLayoutId id="2147483951" r:id="rId3"/>
    <p:sldLayoutId id="2147483952" r:id="rId4"/>
    <p:sldLayoutId id="2147483953" r:id="rId5"/>
    <p:sldLayoutId id="2147483954" r:id="rId6"/>
    <p:sldLayoutId id="2147483955" r:id="rId7"/>
    <p:sldLayoutId id="2147483956" r:id="rId8"/>
    <p:sldLayoutId id="2147483957" r:id="rId9"/>
    <p:sldLayoutId id="2147483958" r:id="rId10"/>
    <p:sldLayoutId id="2147483959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+mj-lt"/>
          <a:ea typeface="+mj-ea"/>
          <a:cs typeface="+mj-cs"/>
          <a:sym typeface="Gill Sans" pitchFamily="-8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pitchFamily="-8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pitchFamily="-8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pitchFamily="-8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pitchFamily="-8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marL="760413" indent="-493713" algn="l" rtl="0" eaLnBrk="0" fontAlgn="base" hangingPunct="0">
        <a:spcBef>
          <a:spcPts val="3800"/>
        </a:spcBef>
        <a:spcAft>
          <a:spcPct val="0"/>
        </a:spcAft>
        <a:buSzPct val="171000"/>
        <a:buFont typeface="Gill Sans" pitchFamily="-84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pitchFamily="-84" charset="0"/>
        </a:defRPr>
      </a:lvl1pPr>
      <a:lvl2pPr marL="1204913" indent="-493713" algn="l" rtl="0" eaLnBrk="0" fontAlgn="base" hangingPunct="0">
        <a:spcBef>
          <a:spcPts val="3800"/>
        </a:spcBef>
        <a:spcAft>
          <a:spcPct val="0"/>
        </a:spcAft>
        <a:buSzPct val="171000"/>
        <a:buFont typeface="Gill Sans" pitchFamily="-84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pitchFamily="-84" charset="0"/>
        </a:defRPr>
      </a:lvl2pPr>
      <a:lvl3pPr marL="1649413" indent="-493713" algn="l" rtl="0" eaLnBrk="0" fontAlgn="base" hangingPunct="0">
        <a:spcBef>
          <a:spcPts val="3800"/>
        </a:spcBef>
        <a:spcAft>
          <a:spcPct val="0"/>
        </a:spcAft>
        <a:buSzPct val="171000"/>
        <a:buFont typeface="Gill Sans" pitchFamily="-84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pitchFamily="-84" charset="0"/>
        </a:defRPr>
      </a:lvl3pPr>
      <a:lvl4pPr marL="2093913" indent="-493713" algn="l" rtl="0" eaLnBrk="0" fontAlgn="base" hangingPunct="0">
        <a:spcBef>
          <a:spcPts val="3800"/>
        </a:spcBef>
        <a:spcAft>
          <a:spcPct val="0"/>
        </a:spcAft>
        <a:buSzPct val="171000"/>
        <a:buFont typeface="Gill Sans" pitchFamily="-84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pitchFamily="-84" charset="0"/>
        </a:defRPr>
      </a:lvl4pPr>
      <a:lvl5pPr marL="2538413" indent="-493713" algn="l" rtl="0" eaLnBrk="0" fontAlgn="base" hangingPunct="0">
        <a:spcBef>
          <a:spcPts val="3800"/>
        </a:spcBef>
        <a:spcAft>
          <a:spcPct val="0"/>
        </a:spcAft>
        <a:buSzPct val="171000"/>
        <a:buFont typeface="Gill Sans" pitchFamily="-84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pitchFamily="-84" charset="0"/>
        </a:defRPr>
      </a:lvl5pPr>
      <a:lvl6pPr marL="2995613" indent="-493713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3452813" indent="-493713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3910013" indent="-493713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4367213" indent="-493713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270000" y="254000"/>
            <a:ext cx="104648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Gill Sans" pitchFamily="-84" charset="0"/>
              </a:rPr>
              <a:t>Click to edit Master title style</a:t>
            </a:r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70000" y="2768600"/>
            <a:ext cx="50419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Gill Sans" pitchFamily="-84" charset="0"/>
              </a:rPr>
              <a:t>Click to edit Master text styles</a:t>
            </a:r>
          </a:p>
          <a:p>
            <a:pPr lvl="1"/>
            <a:r>
              <a:rPr lang="en-US" smtClean="0">
                <a:sym typeface="Gill Sans" pitchFamily="-84" charset="0"/>
              </a:rPr>
              <a:t>Second level</a:t>
            </a:r>
          </a:p>
          <a:p>
            <a:pPr lvl="2"/>
            <a:r>
              <a:rPr lang="en-US" smtClean="0">
                <a:sym typeface="Gill Sans" pitchFamily="-84" charset="0"/>
              </a:rPr>
              <a:t>Third level</a:t>
            </a:r>
          </a:p>
          <a:p>
            <a:pPr lvl="3"/>
            <a:r>
              <a:rPr lang="en-US" smtClean="0">
                <a:sym typeface="Gill Sans" pitchFamily="-84" charset="0"/>
              </a:rPr>
              <a:t>Fourth level</a:t>
            </a:r>
          </a:p>
          <a:p>
            <a:pPr lvl="4"/>
            <a:r>
              <a:rPr lang="en-US" smtClean="0">
                <a:sym typeface="Gill Sans" pitchFamily="-84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0" r:id="rId1"/>
    <p:sldLayoutId id="2147483961" r:id="rId2"/>
    <p:sldLayoutId id="2147483962" r:id="rId3"/>
    <p:sldLayoutId id="2147483963" r:id="rId4"/>
    <p:sldLayoutId id="2147483964" r:id="rId5"/>
    <p:sldLayoutId id="2147483965" r:id="rId6"/>
    <p:sldLayoutId id="2147483966" r:id="rId7"/>
    <p:sldLayoutId id="2147483967" r:id="rId8"/>
    <p:sldLayoutId id="2147483968" r:id="rId9"/>
    <p:sldLayoutId id="2147483969" r:id="rId10"/>
    <p:sldLayoutId id="2147483970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+mj-lt"/>
          <a:ea typeface="+mj-ea"/>
          <a:cs typeface="+mj-cs"/>
          <a:sym typeface="Gill Sans" pitchFamily="-8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pitchFamily="-8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pitchFamily="-8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pitchFamily="-8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pitchFamily="-8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marL="760413" indent="-493713" algn="l" rtl="0" eaLnBrk="0" fontAlgn="base" hangingPunct="0">
        <a:spcBef>
          <a:spcPts val="3800"/>
        </a:spcBef>
        <a:spcAft>
          <a:spcPct val="0"/>
        </a:spcAft>
        <a:buSzPct val="171000"/>
        <a:buFont typeface="Gill Sans" pitchFamily="-84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pitchFamily="-84" charset="0"/>
        </a:defRPr>
      </a:lvl1pPr>
      <a:lvl2pPr marL="1204913" indent="-493713" algn="l" rtl="0" eaLnBrk="0" fontAlgn="base" hangingPunct="0">
        <a:spcBef>
          <a:spcPts val="3800"/>
        </a:spcBef>
        <a:spcAft>
          <a:spcPct val="0"/>
        </a:spcAft>
        <a:buSzPct val="171000"/>
        <a:buFont typeface="Gill Sans" pitchFamily="-84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pitchFamily="-84" charset="0"/>
        </a:defRPr>
      </a:lvl2pPr>
      <a:lvl3pPr marL="1649413" indent="-493713" algn="l" rtl="0" eaLnBrk="0" fontAlgn="base" hangingPunct="0">
        <a:spcBef>
          <a:spcPts val="3800"/>
        </a:spcBef>
        <a:spcAft>
          <a:spcPct val="0"/>
        </a:spcAft>
        <a:buSzPct val="171000"/>
        <a:buFont typeface="Gill Sans" pitchFamily="-84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pitchFamily="-84" charset="0"/>
        </a:defRPr>
      </a:lvl3pPr>
      <a:lvl4pPr marL="2093913" indent="-493713" algn="l" rtl="0" eaLnBrk="0" fontAlgn="base" hangingPunct="0">
        <a:spcBef>
          <a:spcPts val="3800"/>
        </a:spcBef>
        <a:spcAft>
          <a:spcPct val="0"/>
        </a:spcAft>
        <a:buSzPct val="171000"/>
        <a:buFont typeface="Gill Sans" pitchFamily="-84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pitchFamily="-84" charset="0"/>
        </a:defRPr>
      </a:lvl4pPr>
      <a:lvl5pPr marL="2538413" indent="-493713" algn="l" rtl="0" eaLnBrk="0" fontAlgn="base" hangingPunct="0">
        <a:spcBef>
          <a:spcPts val="3800"/>
        </a:spcBef>
        <a:spcAft>
          <a:spcPct val="0"/>
        </a:spcAft>
        <a:buSzPct val="171000"/>
        <a:buFont typeface="Gill Sans" pitchFamily="-84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pitchFamily="-84" charset="0"/>
        </a:defRPr>
      </a:lvl5pPr>
      <a:lvl6pPr marL="2995613" indent="-493713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3452813" indent="-493713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3910013" indent="-493713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4367213" indent="-493713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270000" y="254000"/>
            <a:ext cx="104648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Gill Sans" pitchFamily="-84" charset="0"/>
              </a:rPr>
              <a:t>Click to edit Master title style</a:t>
            </a: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70000" y="2768600"/>
            <a:ext cx="104648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Gill Sans" pitchFamily="-84" charset="0"/>
              </a:rPr>
              <a:t>Click to edit Master text styles</a:t>
            </a:r>
          </a:p>
          <a:p>
            <a:pPr lvl="1"/>
            <a:r>
              <a:rPr lang="en-US" smtClean="0">
                <a:sym typeface="Gill Sans" pitchFamily="-84" charset="0"/>
              </a:rPr>
              <a:t>Second level</a:t>
            </a:r>
          </a:p>
          <a:p>
            <a:pPr lvl="2"/>
            <a:r>
              <a:rPr lang="en-US" smtClean="0">
                <a:sym typeface="Gill Sans" pitchFamily="-84" charset="0"/>
              </a:rPr>
              <a:t>Third level</a:t>
            </a:r>
          </a:p>
          <a:p>
            <a:pPr lvl="3"/>
            <a:r>
              <a:rPr lang="en-US" smtClean="0">
                <a:sym typeface="Gill Sans" pitchFamily="-84" charset="0"/>
              </a:rPr>
              <a:t>Fourth level</a:t>
            </a:r>
          </a:p>
          <a:p>
            <a:pPr lvl="4"/>
            <a:r>
              <a:rPr lang="en-US" smtClean="0">
                <a:sym typeface="Gill Sans" pitchFamily="-84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8" r:id="rId1"/>
    <p:sldLayoutId id="2147483829" r:id="rId2"/>
    <p:sldLayoutId id="2147483830" r:id="rId3"/>
    <p:sldLayoutId id="2147483831" r:id="rId4"/>
    <p:sldLayoutId id="2147483832" r:id="rId5"/>
    <p:sldLayoutId id="2147483833" r:id="rId6"/>
    <p:sldLayoutId id="2147483834" r:id="rId7"/>
    <p:sldLayoutId id="2147483835" r:id="rId8"/>
    <p:sldLayoutId id="2147483836" r:id="rId9"/>
    <p:sldLayoutId id="2147483837" r:id="rId10"/>
    <p:sldLayoutId id="2147483838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+mj-lt"/>
          <a:ea typeface="+mj-ea"/>
          <a:cs typeface="+mj-cs"/>
          <a:sym typeface="Gill Sans" pitchFamily="-8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pitchFamily="-8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pitchFamily="-8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pitchFamily="-8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pitchFamily="-8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marL="838200" indent="-571500" algn="l" rtl="0" eaLnBrk="0" fontAlgn="base" hangingPunct="0">
        <a:spcBef>
          <a:spcPts val="2400"/>
        </a:spcBef>
        <a:spcAft>
          <a:spcPct val="0"/>
        </a:spcAft>
        <a:buSzPct val="171000"/>
        <a:buFont typeface="Gill Sans" pitchFamily="-84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pitchFamily="-84" charset="0"/>
        </a:defRPr>
      </a:lvl1pPr>
      <a:lvl2pPr marL="1282700" indent="-571500" algn="l" rtl="0" eaLnBrk="0" fontAlgn="base" hangingPunct="0">
        <a:spcBef>
          <a:spcPts val="2400"/>
        </a:spcBef>
        <a:spcAft>
          <a:spcPct val="0"/>
        </a:spcAft>
        <a:buSzPct val="171000"/>
        <a:buFont typeface="Gill Sans" pitchFamily="-84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pitchFamily="-84" charset="0"/>
        </a:defRPr>
      </a:lvl2pPr>
      <a:lvl3pPr marL="1727200" indent="-571500" algn="l" rtl="0" eaLnBrk="0" fontAlgn="base" hangingPunct="0">
        <a:spcBef>
          <a:spcPts val="2400"/>
        </a:spcBef>
        <a:spcAft>
          <a:spcPct val="0"/>
        </a:spcAft>
        <a:buSzPct val="171000"/>
        <a:buFont typeface="Gill Sans" pitchFamily="-84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pitchFamily="-84" charset="0"/>
        </a:defRPr>
      </a:lvl3pPr>
      <a:lvl4pPr marL="2171700" indent="-571500" algn="l" rtl="0" eaLnBrk="0" fontAlgn="base" hangingPunct="0">
        <a:spcBef>
          <a:spcPts val="2400"/>
        </a:spcBef>
        <a:spcAft>
          <a:spcPct val="0"/>
        </a:spcAft>
        <a:buSzPct val="171000"/>
        <a:buFont typeface="Gill Sans" pitchFamily="-84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pitchFamily="-84" charset="0"/>
        </a:defRPr>
      </a:lvl4pPr>
      <a:lvl5pPr marL="2616200" indent="-571500" algn="l" rtl="0" eaLnBrk="0" fontAlgn="base" hangingPunct="0">
        <a:spcBef>
          <a:spcPts val="2400"/>
        </a:spcBef>
        <a:spcAft>
          <a:spcPct val="0"/>
        </a:spcAft>
        <a:buSzPct val="171000"/>
        <a:buFont typeface="Gill Sans" pitchFamily="-84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pitchFamily="-84" charset="0"/>
        </a:defRPr>
      </a:lvl5pPr>
      <a:lvl6pPr marL="30734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35306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39878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44450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270000" y="2971800"/>
            <a:ext cx="104648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Gill Sans" pitchFamily="-84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9" r:id="rId1"/>
    <p:sldLayoutId id="2147483840" r:id="rId2"/>
    <p:sldLayoutId id="2147483841" r:id="rId3"/>
    <p:sldLayoutId id="2147483842" r:id="rId4"/>
    <p:sldLayoutId id="2147483843" r:id="rId5"/>
    <p:sldLayoutId id="2147483844" r:id="rId6"/>
    <p:sldLayoutId id="2147483845" r:id="rId7"/>
    <p:sldLayoutId id="2147483846" r:id="rId8"/>
    <p:sldLayoutId id="2147483847" r:id="rId9"/>
    <p:sldLayoutId id="2147483848" r:id="rId10"/>
    <p:sldLayoutId id="2147483849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+mj-lt"/>
          <a:ea typeface="+mj-ea"/>
          <a:cs typeface="+mj-cs"/>
          <a:sym typeface="Gill Sans" pitchFamily="-8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pitchFamily="-8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pitchFamily="-8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pitchFamily="-8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pitchFamily="-8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marL="342900" indent="-3429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pitchFamily="-84" charset="0"/>
        </a:defRPr>
      </a:lvl1pPr>
      <a:lvl2pPr marL="742950" indent="-28575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pitchFamily="-84" charset="0"/>
        </a:defRPr>
      </a:lvl2pPr>
      <a:lvl3pPr marL="1143000" indent="-2286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pitchFamily="-84" charset="0"/>
        </a:defRPr>
      </a:lvl3pPr>
      <a:lvl4pPr marL="1600200" indent="-2286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pitchFamily="-84" charset="0"/>
        </a:defRPr>
      </a:lvl4pPr>
      <a:lvl5pPr marL="2057400" indent="-2286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pitchFamily="-8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70000" y="1270000"/>
            <a:ext cx="10464800" cy="721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Gill Sans" pitchFamily="-84" charset="0"/>
              </a:rPr>
              <a:t>Click to edit Master text styles</a:t>
            </a:r>
          </a:p>
          <a:p>
            <a:pPr lvl="1"/>
            <a:r>
              <a:rPr lang="en-US" smtClean="0">
                <a:sym typeface="Gill Sans" pitchFamily="-84" charset="0"/>
              </a:rPr>
              <a:t>Second level</a:t>
            </a:r>
          </a:p>
          <a:p>
            <a:pPr lvl="2"/>
            <a:r>
              <a:rPr lang="en-US" smtClean="0">
                <a:sym typeface="Gill Sans" pitchFamily="-84" charset="0"/>
              </a:rPr>
              <a:t>Third level</a:t>
            </a:r>
          </a:p>
          <a:p>
            <a:pPr lvl="3"/>
            <a:r>
              <a:rPr lang="en-US" smtClean="0">
                <a:sym typeface="Gill Sans" pitchFamily="-84" charset="0"/>
              </a:rPr>
              <a:t>Fourth level</a:t>
            </a:r>
          </a:p>
          <a:p>
            <a:pPr lvl="4"/>
            <a:r>
              <a:rPr lang="en-US" smtClean="0">
                <a:sym typeface="Gill Sans" pitchFamily="-84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0" r:id="rId1"/>
    <p:sldLayoutId id="2147483851" r:id="rId2"/>
    <p:sldLayoutId id="2147483852" r:id="rId3"/>
    <p:sldLayoutId id="2147483853" r:id="rId4"/>
    <p:sldLayoutId id="2147483854" r:id="rId5"/>
    <p:sldLayoutId id="2147483855" r:id="rId6"/>
    <p:sldLayoutId id="2147483856" r:id="rId7"/>
    <p:sldLayoutId id="2147483857" r:id="rId8"/>
    <p:sldLayoutId id="2147483858" r:id="rId9"/>
    <p:sldLayoutId id="2147483859" r:id="rId10"/>
    <p:sldLayoutId id="2147483860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+mj-lt"/>
          <a:ea typeface="+mj-ea"/>
          <a:cs typeface="+mj-cs"/>
          <a:sym typeface="Gill Sans" pitchFamily="-8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pitchFamily="-8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pitchFamily="-8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pitchFamily="-8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pitchFamily="-8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marL="838200" indent="-571500" algn="l" rtl="0" eaLnBrk="0" fontAlgn="base" hangingPunct="0">
        <a:spcBef>
          <a:spcPts val="4800"/>
        </a:spcBef>
        <a:spcAft>
          <a:spcPct val="0"/>
        </a:spcAft>
        <a:buSzPct val="171000"/>
        <a:buFont typeface="Gill Sans" pitchFamily="-84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pitchFamily="-84" charset="0"/>
        </a:defRPr>
      </a:lvl1pPr>
      <a:lvl2pPr marL="1282700" indent="-571500" algn="l" rtl="0" eaLnBrk="0" fontAlgn="base" hangingPunct="0">
        <a:spcBef>
          <a:spcPts val="4800"/>
        </a:spcBef>
        <a:spcAft>
          <a:spcPct val="0"/>
        </a:spcAft>
        <a:buSzPct val="171000"/>
        <a:buFont typeface="Gill Sans" pitchFamily="-84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pitchFamily="-84" charset="0"/>
        </a:defRPr>
      </a:lvl2pPr>
      <a:lvl3pPr marL="1727200" indent="-571500" algn="l" rtl="0" eaLnBrk="0" fontAlgn="base" hangingPunct="0">
        <a:spcBef>
          <a:spcPts val="4800"/>
        </a:spcBef>
        <a:spcAft>
          <a:spcPct val="0"/>
        </a:spcAft>
        <a:buSzPct val="171000"/>
        <a:buFont typeface="Gill Sans" pitchFamily="-84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pitchFamily="-84" charset="0"/>
        </a:defRPr>
      </a:lvl3pPr>
      <a:lvl4pPr marL="2171700" indent="-571500" algn="l" rtl="0" eaLnBrk="0" fontAlgn="base" hangingPunct="0">
        <a:spcBef>
          <a:spcPts val="4800"/>
        </a:spcBef>
        <a:spcAft>
          <a:spcPct val="0"/>
        </a:spcAft>
        <a:buSzPct val="171000"/>
        <a:buFont typeface="Gill Sans" pitchFamily="-84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pitchFamily="-84" charset="0"/>
        </a:defRPr>
      </a:lvl4pPr>
      <a:lvl5pPr marL="2616200" indent="-571500" algn="l" rtl="0" eaLnBrk="0" fontAlgn="base" hangingPunct="0">
        <a:spcBef>
          <a:spcPts val="4800"/>
        </a:spcBef>
        <a:spcAft>
          <a:spcPct val="0"/>
        </a:spcAft>
        <a:buSzPct val="171000"/>
        <a:buFont typeface="Gill Sans" pitchFamily="-84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pitchFamily="-84" charset="0"/>
        </a:defRPr>
      </a:lvl5pPr>
      <a:lvl6pPr marL="3073400" indent="-571500" algn="l" rtl="0" fontAlgn="base">
        <a:spcBef>
          <a:spcPts val="48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3530600" indent="-571500" algn="l" rtl="0" fontAlgn="base">
        <a:spcBef>
          <a:spcPts val="48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3987800" indent="-571500" algn="l" rtl="0" fontAlgn="base">
        <a:spcBef>
          <a:spcPts val="48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4445000" indent="-571500" algn="l" rtl="0" fontAlgn="base">
        <a:spcBef>
          <a:spcPts val="48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270000" y="7366000"/>
            <a:ext cx="10464800" cy="170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Gill Sans" pitchFamily="-84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1" r:id="rId1"/>
    <p:sldLayoutId id="2147483862" r:id="rId2"/>
    <p:sldLayoutId id="2147483863" r:id="rId3"/>
    <p:sldLayoutId id="2147483864" r:id="rId4"/>
    <p:sldLayoutId id="2147483865" r:id="rId5"/>
    <p:sldLayoutId id="2147483866" r:id="rId6"/>
    <p:sldLayoutId id="2147483867" r:id="rId7"/>
    <p:sldLayoutId id="2147483868" r:id="rId8"/>
    <p:sldLayoutId id="2147483869" r:id="rId9"/>
    <p:sldLayoutId id="2147483870" r:id="rId10"/>
    <p:sldLayoutId id="2147483871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+mj-lt"/>
          <a:ea typeface="+mj-ea"/>
          <a:cs typeface="+mj-cs"/>
          <a:sym typeface="Gill Sans" pitchFamily="-8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pitchFamily="-8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pitchFamily="-8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pitchFamily="-8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pitchFamily="-8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marL="342900" indent="-3429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pitchFamily="-84" charset="0"/>
        </a:defRPr>
      </a:lvl1pPr>
      <a:lvl2pPr marL="742950" indent="-28575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pitchFamily="-84" charset="0"/>
        </a:defRPr>
      </a:lvl2pPr>
      <a:lvl3pPr marL="1143000" indent="-2286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pitchFamily="-84" charset="0"/>
        </a:defRPr>
      </a:lvl3pPr>
      <a:lvl4pPr marL="1600200" indent="-2286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pitchFamily="-84" charset="0"/>
        </a:defRPr>
      </a:lvl4pPr>
      <a:lvl5pPr marL="2057400" indent="-2286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pitchFamily="-8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270000" y="7366000"/>
            <a:ext cx="10464800" cy="170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Gill Sans" pitchFamily="-84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2" r:id="rId1"/>
    <p:sldLayoutId id="2147483873" r:id="rId2"/>
    <p:sldLayoutId id="2147483874" r:id="rId3"/>
    <p:sldLayoutId id="2147483875" r:id="rId4"/>
    <p:sldLayoutId id="2147483876" r:id="rId5"/>
    <p:sldLayoutId id="2147483877" r:id="rId6"/>
    <p:sldLayoutId id="2147483878" r:id="rId7"/>
    <p:sldLayoutId id="2147483879" r:id="rId8"/>
    <p:sldLayoutId id="2147483880" r:id="rId9"/>
    <p:sldLayoutId id="2147483881" r:id="rId10"/>
    <p:sldLayoutId id="2147483882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+mj-lt"/>
          <a:ea typeface="+mj-ea"/>
          <a:cs typeface="+mj-cs"/>
          <a:sym typeface="Gill Sans" pitchFamily="-8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pitchFamily="-8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pitchFamily="-8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pitchFamily="-8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pitchFamily="-8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marL="342900" indent="-3429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pitchFamily="-84" charset="0"/>
        </a:defRPr>
      </a:lvl1pPr>
      <a:lvl2pPr marL="742950" indent="-28575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pitchFamily="-84" charset="0"/>
        </a:defRPr>
      </a:lvl2pPr>
      <a:lvl3pPr marL="1143000" indent="-2286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pitchFamily="-84" charset="0"/>
        </a:defRPr>
      </a:lvl3pPr>
      <a:lvl4pPr marL="1600200" indent="-2286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pitchFamily="-84" charset="0"/>
        </a:defRPr>
      </a:lvl4pPr>
      <a:lvl5pPr marL="2057400" indent="-2286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pitchFamily="-8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635000" y="4787900"/>
            <a:ext cx="5867400" cy="330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Gill Sans" pitchFamily="-84" charset="0"/>
              </a:rPr>
              <a:t>Click to edit Master text styles</a:t>
            </a:r>
          </a:p>
          <a:p>
            <a:pPr lvl="1"/>
            <a:r>
              <a:rPr lang="en-US" smtClean="0">
                <a:sym typeface="Gill Sans" pitchFamily="-84" charset="0"/>
              </a:rPr>
              <a:t>Second level</a:t>
            </a:r>
          </a:p>
          <a:p>
            <a:pPr lvl="2"/>
            <a:r>
              <a:rPr lang="en-US" smtClean="0">
                <a:sym typeface="Gill Sans" pitchFamily="-84" charset="0"/>
              </a:rPr>
              <a:t>Third level</a:t>
            </a:r>
          </a:p>
          <a:p>
            <a:pPr lvl="3"/>
            <a:r>
              <a:rPr lang="en-US" smtClean="0">
                <a:sym typeface="Gill Sans" pitchFamily="-84" charset="0"/>
              </a:rPr>
              <a:t>Fourth level</a:t>
            </a:r>
          </a:p>
          <a:p>
            <a:pPr lvl="4"/>
            <a:r>
              <a:rPr lang="en-US" smtClean="0">
                <a:sym typeface="Gill Sans" pitchFamily="-84" charset="0"/>
              </a:rPr>
              <a:t>Fifth level</a:t>
            </a:r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35000" y="1409700"/>
            <a:ext cx="5867400" cy="330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0800" tIns="50800" rIns="50800" bIns="50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Gill Sans" pitchFamily="-84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3" r:id="rId1"/>
    <p:sldLayoutId id="2147483884" r:id="rId2"/>
    <p:sldLayoutId id="2147483885" r:id="rId3"/>
    <p:sldLayoutId id="2147483886" r:id="rId4"/>
    <p:sldLayoutId id="2147483887" r:id="rId5"/>
    <p:sldLayoutId id="2147483888" r:id="rId6"/>
    <p:sldLayoutId id="2147483889" r:id="rId7"/>
    <p:sldLayoutId id="2147483890" r:id="rId8"/>
    <p:sldLayoutId id="2147483891" r:id="rId9"/>
    <p:sldLayoutId id="2147483892" r:id="rId10"/>
    <p:sldLayoutId id="2147483893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+mj-lt"/>
          <a:ea typeface="+mj-ea"/>
          <a:cs typeface="+mj-cs"/>
          <a:sym typeface="Gill Sans" pitchFamily="-8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pitchFamily="-8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pitchFamily="-8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pitchFamily="-8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pitchFamily="-8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marL="342900" indent="-342900" algn="ctr" rtl="0" eaLnBrk="0" fontAlgn="base" hangingPunct="0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Gill Sans" pitchFamily="-84" charset="0"/>
        </a:defRPr>
      </a:lvl1pPr>
      <a:lvl2pPr marL="742950" indent="-285750" algn="ctr" rtl="0" eaLnBrk="0" fontAlgn="base" hangingPunct="0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Gill Sans" pitchFamily="-84" charset="0"/>
        </a:defRPr>
      </a:lvl2pPr>
      <a:lvl3pPr marL="1143000" indent="-228600" algn="ctr" rtl="0" eaLnBrk="0" fontAlgn="base" hangingPunct="0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Gill Sans" pitchFamily="-84" charset="0"/>
        </a:defRPr>
      </a:lvl3pPr>
      <a:lvl4pPr marL="1600200" indent="-228600" algn="ctr" rtl="0" eaLnBrk="0" fontAlgn="base" hangingPunct="0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Gill Sans" pitchFamily="-84" charset="0"/>
        </a:defRPr>
      </a:lvl4pPr>
      <a:lvl5pPr marL="2057400" indent="-228600" algn="ctr" rtl="0" eaLnBrk="0" fontAlgn="base" hangingPunct="0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Gill Sans" pitchFamily="-8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635000" y="4787900"/>
            <a:ext cx="5867400" cy="330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Gill Sans" pitchFamily="-84" charset="0"/>
              </a:rPr>
              <a:t>Click to edit Master text styles</a:t>
            </a:r>
          </a:p>
          <a:p>
            <a:pPr lvl="1"/>
            <a:r>
              <a:rPr lang="en-US" smtClean="0">
                <a:sym typeface="Gill Sans" pitchFamily="-84" charset="0"/>
              </a:rPr>
              <a:t>Second level</a:t>
            </a:r>
          </a:p>
          <a:p>
            <a:pPr lvl="2"/>
            <a:r>
              <a:rPr lang="en-US" smtClean="0">
                <a:sym typeface="Gill Sans" pitchFamily="-84" charset="0"/>
              </a:rPr>
              <a:t>Third level</a:t>
            </a:r>
          </a:p>
          <a:p>
            <a:pPr lvl="3"/>
            <a:r>
              <a:rPr lang="en-US" smtClean="0">
                <a:sym typeface="Gill Sans" pitchFamily="-84" charset="0"/>
              </a:rPr>
              <a:t>Fourth level</a:t>
            </a:r>
          </a:p>
          <a:p>
            <a:pPr lvl="4"/>
            <a:r>
              <a:rPr lang="en-US" smtClean="0">
                <a:sym typeface="Gill Sans" pitchFamily="-84" charset="0"/>
              </a:rPr>
              <a:t>Fifth level</a:t>
            </a:r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35000" y="1409700"/>
            <a:ext cx="5867400" cy="330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0800" tIns="50800" rIns="50800" bIns="50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Gill Sans" pitchFamily="-84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4" r:id="rId1"/>
    <p:sldLayoutId id="2147483895" r:id="rId2"/>
    <p:sldLayoutId id="2147483896" r:id="rId3"/>
    <p:sldLayoutId id="2147483897" r:id="rId4"/>
    <p:sldLayoutId id="2147483898" r:id="rId5"/>
    <p:sldLayoutId id="2147483899" r:id="rId6"/>
    <p:sldLayoutId id="2147483900" r:id="rId7"/>
    <p:sldLayoutId id="2147483901" r:id="rId8"/>
    <p:sldLayoutId id="2147483902" r:id="rId9"/>
    <p:sldLayoutId id="2147483903" r:id="rId10"/>
    <p:sldLayoutId id="2147483904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+mj-lt"/>
          <a:ea typeface="+mj-ea"/>
          <a:cs typeface="+mj-cs"/>
          <a:sym typeface="Gill Sans" pitchFamily="-8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pitchFamily="-8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pitchFamily="-8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pitchFamily="-8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pitchFamily="-8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marL="342900" indent="-342900" algn="ctr" rtl="0" eaLnBrk="0" fontAlgn="base" hangingPunct="0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Gill Sans" pitchFamily="-84" charset="0"/>
        </a:defRPr>
      </a:lvl1pPr>
      <a:lvl2pPr marL="742950" indent="-285750" algn="ctr" rtl="0" eaLnBrk="0" fontAlgn="base" hangingPunct="0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Gill Sans" pitchFamily="-84" charset="0"/>
        </a:defRPr>
      </a:lvl2pPr>
      <a:lvl3pPr marL="1143000" indent="-228600" algn="ctr" rtl="0" eaLnBrk="0" fontAlgn="base" hangingPunct="0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Gill Sans" pitchFamily="-84" charset="0"/>
        </a:defRPr>
      </a:lvl3pPr>
      <a:lvl4pPr marL="1600200" indent="-228600" algn="ctr" rtl="0" eaLnBrk="0" fontAlgn="base" hangingPunct="0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Gill Sans" pitchFamily="-84" charset="0"/>
        </a:defRPr>
      </a:lvl4pPr>
      <a:lvl5pPr marL="2057400" indent="-228600" algn="ctr" rtl="0" eaLnBrk="0" fontAlgn="base" hangingPunct="0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Gill Sans" pitchFamily="-8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270000" y="254000"/>
            <a:ext cx="104648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Gill Sans" pitchFamily="-84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5" r:id="rId1"/>
    <p:sldLayoutId id="2147483906" r:id="rId2"/>
    <p:sldLayoutId id="2147483907" r:id="rId3"/>
    <p:sldLayoutId id="2147483908" r:id="rId4"/>
    <p:sldLayoutId id="2147483909" r:id="rId5"/>
    <p:sldLayoutId id="2147483910" r:id="rId6"/>
    <p:sldLayoutId id="2147483911" r:id="rId7"/>
    <p:sldLayoutId id="2147483912" r:id="rId8"/>
    <p:sldLayoutId id="2147483913" r:id="rId9"/>
    <p:sldLayoutId id="2147483914" r:id="rId10"/>
    <p:sldLayoutId id="2147483915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+mj-lt"/>
          <a:ea typeface="+mj-ea"/>
          <a:cs typeface="+mj-cs"/>
          <a:sym typeface="Gill Sans" pitchFamily="-8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pitchFamily="-8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pitchFamily="-8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pitchFamily="-8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pitchFamily="-8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marL="889000" indent="-571500" algn="l" rtl="0" eaLnBrk="0" fontAlgn="base" hangingPunct="0">
        <a:spcBef>
          <a:spcPts val="2400"/>
        </a:spcBef>
        <a:spcAft>
          <a:spcPct val="0"/>
        </a:spcAft>
        <a:buSzPct val="171000"/>
        <a:buFont typeface="Gill Sans" pitchFamily="-84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pitchFamily="-84" charset="0"/>
        </a:defRPr>
      </a:lvl1pPr>
      <a:lvl2pPr marL="1333500" indent="-571500" algn="l" rtl="0" eaLnBrk="0" fontAlgn="base" hangingPunct="0">
        <a:spcBef>
          <a:spcPts val="2400"/>
        </a:spcBef>
        <a:spcAft>
          <a:spcPct val="0"/>
        </a:spcAft>
        <a:buSzPct val="171000"/>
        <a:buFont typeface="Gill Sans" pitchFamily="-84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pitchFamily="-84" charset="0"/>
        </a:defRPr>
      </a:lvl2pPr>
      <a:lvl3pPr marL="1778000" indent="-571500" algn="l" rtl="0" eaLnBrk="0" fontAlgn="base" hangingPunct="0">
        <a:spcBef>
          <a:spcPts val="2400"/>
        </a:spcBef>
        <a:spcAft>
          <a:spcPct val="0"/>
        </a:spcAft>
        <a:buSzPct val="171000"/>
        <a:buFont typeface="Gill Sans" pitchFamily="-84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pitchFamily="-84" charset="0"/>
        </a:defRPr>
      </a:lvl3pPr>
      <a:lvl4pPr marL="2222500" indent="-571500" algn="l" rtl="0" eaLnBrk="0" fontAlgn="base" hangingPunct="0">
        <a:spcBef>
          <a:spcPts val="2400"/>
        </a:spcBef>
        <a:spcAft>
          <a:spcPct val="0"/>
        </a:spcAft>
        <a:buSzPct val="171000"/>
        <a:buFont typeface="Gill Sans" pitchFamily="-84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pitchFamily="-84" charset="0"/>
        </a:defRPr>
      </a:lvl4pPr>
      <a:lvl5pPr marL="2667000" indent="-571500" algn="l" rtl="0" eaLnBrk="0" fontAlgn="base" hangingPunct="0">
        <a:spcBef>
          <a:spcPts val="2400"/>
        </a:spcBef>
        <a:spcAft>
          <a:spcPct val="0"/>
        </a:spcAft>
        <a:buSzPct val="171000"/>
        <a:buFont typeface="Gill Sans" pitchFamily="-84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pitchFamily="-84" charset="0"/>
        </a:defRPr>
      </a:lvl5pPr>
      <a:lvl6pPr marL="31242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35814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40386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44958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5"/>
          <p:cNvSpPr txBox="1">
            <a:spLocks noChangeArrowheads="1"/>
          </p:cNvSpPr>
          <p:nvPr/>
        </p:nvSpPr>
        <p:spPr bwMode="auto">
          <a:xfrm>
            <a:off x="2001900" y="9196788"/>
            <a:ext cx="7992888" cy="400110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algn="l" eaLnBrk="1" hangingPunct="1">
              <a:defRPr/>
            </a:pPr>
            <a:r>
              <a:rPr lang="en-US" sz="2000" dirty="0" smtClean="0">
                <a:solidFill>
                  <a:srgbClr val="64BEE6"/>
                </a:solidFill>
                <a:uFill>
                  <a:solidFill>
                    <a:schemeClr val="bg1"/>
                  </a:solidFill>
                </a:uFill>
                <a:latin typeface="Helvetica Neue UltraLight" charset="0"/>
              </a:rPr>
              <a:t>Camera di </a:t>
            </a:r>
            <a:r>
              <a:rPr lang="en-US" sz="2000" dirty="0" err="1" smtClean="0">
                <a:solidFill>
                  <a:srgbClr val="64BEE6"/>
                </a:solidFill>
                <a:uFill>
                  <a:solidFill>
                    <a:schemeClr val="bg1"/>
                  </a:solidFill>
                </a:uFill>
                <a:latin typeface="Helvetica Neue UltraLight" charset="0"/>
              </a:rPr>
              <a:t>commercio</a:t>
            </a:r>
            <a:r>
              <a:rPr lang="en-US" sz="2000" dirty="0" smtClean="0">
                <a:solidFill>
                  <a:srgbClr val="64BEE6"/>
                </a:solidFill>
                <a:uFill>
                  <a:solidFill>
                    <a:schemeClr val="bg1"/>
                  </a:solidFill>
                </a:uFill>
                <a:latin typeface="Helvetica Neue UltraLight" charset="0"/>
              </a:rPr>
              <a:t> di Milano e </a:t>
            </a:r>
            <a:r>
              <a:rPr lang="en-US" sz="2000" dirty="0" err="1" smtClean="0">
                <a:solidFill>
                  <a:srgbClr val="64BEE6"/>
                </a:solidFill>
                <a:uFill>
                  <a:solidFill>
                    <a:schemeClr val="bg1"/>
                  </a:solidFill>
                </a:uFill>
                <a:latin typeface="Helvetica Neue UltraLight" charset="0"/>
              </a:rPr>
              <a:t>Comune</a:t>
            </a:r>
            <a:r>
              <a:rPr lang="en-US" sz="2000" dirty="0" smtClean="0">
                <a:solidFill>
                  <a:srgbClr val="64BEE6"/>
                </a:solidFill>
                <a:uFill>
                  <a:solidFill>
                    <a:schemeClr val="bg1"/>
                  </a:solidFill>
                </a:uFill>
                <a:latin typeface="Helvetica Neue UltraLight" charset="0"/>
              </a:rPr>
              <a:t> di Milano</a:t>
            </a:r>
            <a:endParaRPr lang="en-US" sz="2000" dirty="0" smtClean="0">
              <a:solidFill>
                <a:srgbClr val="64BEE6"/>
              </a:solidFill>
              <a:latin typeface="Helvetica Neue UltraLight" charset="0"/>
            </a:endParaRPr>
          </a:p>
        </p:txBody>
      </p:sp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453728" y="1924472"/>
            <a:ext cx="12407056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sz="8000" b="1" i="1" dirty="0" smtClean="0">
                <a:solidFill>
                  <a:srgbClr val="64BEE6"/>
                </a:solidFill>
                <a:latin typeface="Helvetica Neue Light" pitchFamily="-84" charset="0"/>
              </a:rPr>
              <a:t>Expo -  turista</a:t>
            </a:r>
          </a:p>
          <a:p>
            <a:r>
              <a:rPr lang="it-IT" sz="8000" b="1" dirty="0" smtClean="0">
                <a:solidFill>
                  <a:srgbClr val="64BEE6"/>
                </a:solidFill>
                <a:latin typeface="Helvetica Neue Light" pitchFamily="-84" charset="0"/>
              </a:rPr>
              <a:t>Identikit e comportamento</a:t>
            </a:r>
            <a:endParaRPr lang="it-IT" sz="8000" b="1" dirty="0">
              <a:solidFill>
                <a:srgbClr val="64BEE6"/>
              </a:solidFill>
              <a:latin typeface="Helvetica Neue Light" pitchFamily="-84" charset="0"/>
            </a:endParaRPr>
          </a:p>
        </p:txBody>
      </p:sp>
      <p:sp>
        <p:nvSpPr>
          <p:cNvPr id="2" name="Rettangolo 1"/>
          <p:cNvSpPr/>
          <p:nvPr/>
        </p:nvSpPr>
        <p:spPr>
          <a:xfrm>
            <a:off x="1216182" y="5541367"/>
            <a:ext cx="1078691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4800" dirty="0" smtClean="0">
                <a:solidFill>
                  <a:srgbClr val="64BEE6"/>
                </a:solidFill>
                <a:latin typeface="Helvetica Neue Light" pitchFamily="-84" charset="0"/>
              </a:rPr>
              <a:t>Indagine su mille turisti al sito di Expo a settembre 2015</a:t>
            </a:r>
            <a:endParaRPr lang="it-IT" sz="4800" dirty="0">
              <a:solidFill>
                <a:srgbClr val="64BEE6"/>
              </a:solidFill>
              <a:latin typeface="Helvetica Neue Light" pitchFamily="-84" charset="0"/>
            </a:endParaRPr>
          </a:p>
        </p:txBody>
      </p:sp>
      <p:pic>
        <p:nvPicPr>
          <p:cNvPr id="15" name="Immagine 14" descr="CDC_RGB_Lres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22680" y="750054"/>
            <a:ext cx="3105490" cy="1030402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magine 7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768" y="484312"/>
            <a:ext cx="2665798" cy="144016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tangolo 4"/>
          <p:cNvSpPr>
            <a:spLocks noChangeArrowheads="1"/>
          </p:cNvSpPr>
          <p:nvPr/>
        </p:nvSpPr>
        <p:spPr bwMode="auto">
          <a:xfrm>
            <a:off x="309712" y="52264"/>
            <a:ext cx="12190412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7000" b="1" dirty="0" smtClean="0">
                <a:solidFill>
                  <a:srgbClr val="64BEE6"/>
                </a:solidFill>
                <a:latin typeface="Helvetica Neue Light" pitchFamily="-84" charset="0"/>
              </a:rPr>
              <a:t>Milano 2015 è …</a:t>
            </a:r>
            <a:endParaRPr lang="it-IT" sz="7000" b="1" dirty="0">
              <a:solidFill>
                <a:srgbClr val="64BEE6"/>
              </a:solidFill>
              <a:latin typeface="Helvetica Neue Light" pitchFamily="-84" charset="0"/>
            </a:endParaRPr>
          </a:p>
        </p:txBody>
      </p:sp>
      <p:sp>
        <p:nvSpPr>
          <p:cNvPr id="2" name="Rettangolo 1"/>
          <p:cNvSpPr/>
          <p:nvPr/>
        </p:nvSpPr>
        <p:spPr>
          <a:xfrm>
            <a:off x="1029792" y="3004592"/>
            <a:ext cx="2952328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4400" dirty="0" smtClean="0">
                <a:solidFill>
                  <a:srgbClr val="64BEE6"/>
                </a:solidFill>
                <a:latin typeface="Helvetica Neue Light" pitchFamily="-84" charset="0"/>
              </a:rPr>
              <a:t>Per quasi tutti è da visitare e da non perdere</a:t>
            </a:r>
            <a:endParaRPr lang="it-IT" sz="4400" dirty="0">
              <a:solidFill>
                <a:srgbClr val="64BEE6"/>
              </a:solidFill>
              <a:latin typeface="Helvetica Neue Light" pitchFamily="-84" charset="0"/>
            </a:endParaRPr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7350" y="3004592"/>
            <a:ext cx="7379379" cy="4392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1866361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451061" y="3508648"/>
            <a:ext cx="12407056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sz="30000" dirty="0" smtClean="0">
                <a:solidFill>
                  <a:srgbClr val="64BEE6"/>
                </a:solidFill>
                <a:latin typeface="Helvetica Neue Light" pitchFamily="-84" charset="0"/>
              </a:rPr>
              <a:t>8</a:t>
            </a:r>
            <a:endParaRPr lang="it-IT" sz="30000" dirty="0">
              <a:solidFill>
                <a:srgbClr val="64BEE6"/>
              </a:solidFill>
              <a:latin typeface="Helvetica Neue Light" pitchFamily="-84" charset="0"/>
            </a:endParaRPr>
          </a:p>
        </p:txBody>
      </p:sp>
      <p:sp>
        <p:nvSpPr>
          <p:cNvPr id="2" name="Rettangolo 1"/>
          <p:cNvSpPr/>
          <p:nvPr/>
        </p:nvSpPr>
        <p:spPr>
          <a:xfrm>
            <a:off x="3846945" y="700336"/>
            <a:ext cx="5620641" cy="11695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7000" dirty="0" smtClean="0">
                <a:solidFill>
                  <a:srgbClr val="64BEE6"/>
                </a:solidFill>
                <a:latin typeface="Helvetica Neue Light" pitchFamily="-84" charset="0"/>
              </a:rPr>
              <a:t>Voto a Milano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28292649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tangolo 4"/>
          <p:cNvSpPr>
            <a:spLocks noChangeArrowheads="1"/>
          </p:cNvSpPr>
          <p:nvPr/>
        </p:nvSpPr>
        <p:spPr bwMode="auto">
          <a:xfrm>
            <a:off x="525736" y="52264"/>
            <a:ext cx="12190412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/>
            <a:r>
              <a:rPr lang="it-IT" sz="7000" b="1" dirty="0" smtClean="0">
                <a:solidFill>
                  <a:srgbClr val="64BEE6"/>
                </a:solidFill>
                <a:latin typeface="Helvetica Neue Light" pitchFamily="-84" charset="0"/>
              </a:rPr>
              <a:t>Turista italiano e straniero…</a:t>
            </a:r>
            <a:endParaRPr lang="it-IT" sz="7000" b="1" baseline="30000" dirty="0">
              <a:solidFill>
                <a:srgbClr val="64BEE6"/>
              </a:solidFill>
              <a:latin typeface="Helvetica Neue Light" pitchFamily="-84" charset="0"/>
            </a:endParaRPr>
          </a:p>
        </p:txBody>
      </p:sp>
      <p:sp>
        <p:nvSpPr>
          <p:cNvPr id="8" name="Rettangolo 4"/>
          <p:cNvSpPr>
            <a:spLocks noChangeArrowheads="1"/>
          </p:cNvSpPr>
          <p:nvPr/>
        </p:nvSpPr>
        <p:spPr bwMode="auto">
          <a:xfrm>
            <a:off x="10455" y="7923439"/>
            <a:ext cx="12004073" cy="1292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sz="3900" dirty="0" smtClean="0">
                <a:solidFill>
                  <a:srgbClr val="64BEE6"/>
                </a:solidFill>
                <a:latin typeface="Helvetica Neue Light" pitchFamily="-84" charset="0"/>
              </a:rPr>
              <a:t>Gli stranieri sono più giovani, si fermano più a lungo, spendono di più e preferiscono le vie della moda</a:t>
            </a:r>
            <a:endParaRPr lang="it-IT" sz="3900" dirty="0">
              <a:solidFill>
                <a:srgbClr val="64BEE6"/>
              </a:solidFill>
              <a:latin typeface="Helvetica Neue Light" pitchFamily="-84" charset="0"/>
            </a:endParaRPr>
          </a:p>
        </p:txBody>
      </p:sp>
      <p:sp>
        <p:nvSpPr>
          <p:cNvPr id="11" name="Rettangolo 4"/>
          <p:cNvSpPr>
            <a:spLocks noChangeArrowheads="1"/>
          </p:cNvSpPr>
          <p:nvPr/>
        </p:nvSpPr>
        <p:spPr bwMode="auto">
          <a:xfrm>
            <a:off x="6286376" y="1060376"/>
            <a:ext cx="12190412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/>
            <a:r>
              <a:rPr lang="it-IT" sz="7000" dirty="0" smtClean="0">
                <a:solidFill>
                  <a:srgbClr val="64BEE6"/>
                </a:solidFill>
                <a:latin typeface="Helvetica Neue Light" pitchFamily="-84" charset="0"/>
              </a:rPr>
              <a:t>…</a:t>
            </a:r>
            <a:endParaRPr lang="it-IT" sz="7000" baseline="30000" dirty="0">
              <a:solidFill>
                <a:srgbClr val="64BEE6"/>
              </a:solidFill>
              <a:latin typeface="Helvetica Neue Light" pitchFamily="-8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7985" y="1221814"/>
            <a:ext cx="7106666" cy="67318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tangolo 4"/>
          <p:cNvSpPr>
            <a:spLocks noChangeArrowheads="1"/>
          </p:cNvSpPr>
          <p:nvPr/>
        </p:nvSpPr>
        <p:spPr bwMode="auto">
          <a:xfrm>
            <a:off x="237704" y="266254"/>
            <a:ext cx="11952708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sz="8800" b="1" dirty="0" smtClean="0">
                <a:solidFill>
                  <a:srgbClr val="64BEE6"/>
                </a:solidFill>
                <a:latin typeface="Helvetica Neue Light" pitchFamily="-84" charset="0"/>
              </a:rPr>
              <a:t>Expo attrae</a:t>
            </a:r>
            <a:endParaRPr lang="it-IT" sz="8800" b="1" dirty="0">
              <a:solidFill>
                <a:srgbClr val="64BEE6"/>
              </a:solidFill>
              <a:latin typeface="Helvetica Neue Light" pitchFamily="-84" charset="0"/>
            </a:endParaRPr>
          </a:p>
        </p:txBody>
      </p:sp>
      <p:graphicFrame>
        <p:nvGraphicFramePr>
          <p:cNvPr id="6" name="Gra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79052227"/>
              </p:ext>
            </p:extLst>
          </p:nvPr>
        </p:nvGraphicFramePr>
        <p:xfrm>
          <a:off x="1605856" y="3508648"/>
          <a:ext cx="9937104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Rettangolo 4"/>
          <p:cNvSpPr>
            <a:spLocks noChangeArrowheads="1"/>
          </p:cNvSpPr>
          <p:nvPr/>
        </p:nvSpPr>
        <p:spPr bwMode="auto">
          <a:xfrm>
            <a:off x="1389832" y="1720717"/>
            <a:ext cx="10009112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sz="3600" b="1" dirty="0">
                <a:solidFill>
                  <a:srgbClr val="64BEE6"/>
                </a:solidFill>
                <a:latin typeface="Helvetica Neue Light" pitchFamily="-84" charset="0"/>
              </a:rPr>
              <a:t>4,5 milioni </a:t>
            </a:r>
            <a:r>
              <a:rPr lang="it-IT" sz="3600" dirty="0">
                <a:solidFill>
                  <a:srgbClr val="64BEE6"/>
                </a:solidFill>
                <a:latin typeface="Helvetica Neue Light" pitchFamily="-84" charset="0"/>
              </a:rPr>
              <a:t>gli </a:t>
            </a:r>
            <a:r>
              <a:rPr lang="it-IT" sz="3600" i="1" dirty="0">
                <a:solidFill>
                  <a:srgbClr val="64BEE6"/>
                </a:solidFill>
                <a:latin typeface="Helvetica Neue Light" pitchFamily="-84" charset="0"/>
              </a:rPr>
              <a:t>Expo - turisti </a:t>
            </a:r>
          </a:p>
          <a:p>
            <a:r>
              <a:rPr lang="it-IT" sz="3600" dirty="0">
                <a:solidFill>
                  <a:srgbClr val="64BEE6"/>
                </a:solidFill>
                <a:latin typeface="Helvetica Neue Light" pitchFamily="-84" charset="0"/>
              </a:rPr>
              <a:t>arrivati proprio per la </a:t>
            </a:r>
            <a:r>
              <a:rPr lang="it-IT" sz="3600" dirty="0" smtClean="0">
                <a:solidFill>
                  <a:srgbClr val="64BEE6"/>
                </a:solidFill>
                <a:latin typeface="Helvetica Neue Light" pitchFamily="-84" charset="0"/>
              </a:rPr>
              <a:t>manifestazione </a:t>
            </a:r>
            <a:endParaRPr lang="it-IT" sz="3600" dirty="0">
              <a:solidFill>
                <a:srgbClr val="64BEE6"/>
              </a:solidFill>
              <a:latin typeface="Helvetica Neue Light" pitchFamily="-8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235025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tangolo 4"/>
          <p:cNvSpPr>
            <a:spLocks noChangeArrowheads="1"/>
          </p:cNvSpPr>
          <p:nvPr/>
        </p:nvSpPr>
        <p:spPr bwMode="auto">
          <a:xfrm>
            <a:off x="237704" y="266254"/>
            <a:ext cx="11952708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sz="7000" b="1" dirty="0">
                <a:solidFill>
                  <a:srgbClr val="64BEE6"/>
                </a:solidFill>
                <a:latin typeface="Helvetica Neue Light" pitchFamily="-84" charset="0"/>
              </a:rPr>
              <a:t>Milano: come la trova rispetto alle aspettative? </a:t>
            </a:r>
          </a:p>
        </p:txBody>
      </p:sp>
      <p:sp>
        <p:nvSpPr>
          <p:cNvPr id="8" name="Rettangolo 4"/>
          <p:cNvSpPr>
            <a:spLocks noChangeArrowheads="1"/>
          </p:cNvSpPr>
          <p:nvPr/>
        </p:nvSpPr>
        <p:spPr bwMode="auto">
          <a:xfrm>
            <a:off x="3982120" y="2751113"/>
            <a:ext cx="5328592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sz="3200" dirty="0" smtClean="0">
                <a:solidFill>
                  <a:srgbClr val="64BEE6"/>
                </a:solidFill>
                <a:latin typeface="Helvetica Neue Light" pitchFamily="-84" charset="0"/>
              </a:rPr>
              <a:t>Milano piace molto, il 20% deve ancora vedere</a:t>
            </a:r>
          </a:p>
        </p:txBody>
      </p:sp>
      <p:graphicFrame>
        <p:nvGraphicFramePr>
          <p:cNvPr id="6" name="Gra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60533246"/>
              </p:ext>
            </p:extLst>
          </p:nvPr>
        </p:nvGraphicFramePr>
        <p:xfrm>
          <a:off x="1461840" y="3505200"/>
          <a:ext cx="7326560" cy="43959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5006" y="3940696"/>
            <a:ext cx="8762820" cy="44967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tangolo 4"/>
          <p:cNvSpPr>
            <a:spLocks noChangeArrowheads="1"/>
          </p:cNvSpPr>
          <p:nvPr/>
        </p:nvSpPr>
        <p:spPr bwMode="auto">
          <a:xfrm>
            <a:off x="309712" y="52264"/>
            <a:ext cx="12190412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7000" b="1" dirty="0" smtClean="0">
                <a:solidFill>
                  <a:srgbClr val="64BEE6"/>
                </a:solidFill>
                <a:latin typeface="Helvetica Neue Light" pitchFamily="-84" charset="0"/>
              </a:rPr>
              <a:t>In </a:t>
            </a:r>
            <a:r>
              <a:rPr lang="en-GB" sz="7000" b="1" dirty="0" err="1" smtClean="0">
                <a:solidFill>
                  <a:srgbClr val="64BEE6"/>
                </a:solidFill>
                <a:latin typeface="Helvetica Neue Light" pitchFamily="-84" charset="0"/>
              </a:rPr>
              <a:t>che</a:t>
            </a:r>
            <a:r>
              <a:rPr lang="en-GB" sz="7000" b="1" dirty="0" smtClean="0">
                <a:solidFill>
                  <a:srgbClr val="64BEE6"/>
                </a:solidFill>
                <a:latin typeface="Helvetica Neue Light" pitchFamily="-84" charset="0"/>
              </a:rPr>
              <a:t> </a:t>
            </a:r>
            <a:r>
              <a:rPr lang="en-GB" sz="7000" b="1" dirty="0" err="1" smtClean="0">
                <a:solidFill>
                  <a:srgbClr val="64BEE6"/>
                </a:solidFill>
                <a:latin typeface="Helvetica Neue Light" pitchFamily="-84" charset="0"/>
              </a:rPr>
              <a:t>cosa</a:t>
            </a:r>
            <a:r>
              <a:rPr lang="en-GB" sz="7000" b="1" dirty="0" smtClean="0">
                <a:solidFill>
                  <a:srgbClr val="64BEE6"/>
                </a:solidFill>
                <a:latin typeface="Helvetica Neue Light" pitchFamily="-84" charset="0"/>
              </a:rPr>
              <a:t> </a:t>
            </a:r>
            <a:r>
              <a:rPr lang="en-GB" sz="7000" b="1" dirty="0" err="1" smtClean="0">
                <a:solidFill>
                  <a:srgbClr val="64BEE6"/>
                </a:solidFill>
                <a:latin typeface="Helvetica Neue Light" pitchFamily="-84" charset="0"/>
              </a:rPr>
              <a:t>spende</a:t>
            </a:r>
            <a:r>
              <a:rPr lang="en-GB" sz="7000" b="1" dirty="0" smtClean="0">
                <a:solidFill>
                  <a:srgbClr val="64BEE6"/>
                </a:solidFill>
                <a:latin typeface="Helvetica Neue Light" pitchFamily="-84" charset="0"/>
              </a:rPr>
              <a:t> </a:t>
            </a:r>
            <a:endParaRPr lang="en-GB" sz="7000" b="1" dirty="0" smtClean="0">
              <a:solidFill>
                <a:srgbClr val="64BEE6"/>
              </a:solidFill>
              <a:latin typeface="Helvetica Neue Light" pitchFamily="-84" charset="0"/>
            </a:endParaRPr>
          </a:p>
          <a:p>
            <a:r>
              <a:rPr lang="en-GB" sz="7000" b="1" dirty="0" smtClean="0">
                <a:solidFill>
                  <a:srgbClr val="64BEE6"/>
                </a:solidFill>
                <a:latin typeface="Helvetica Neue Light" pitchFamily="-84" charset="0"/>
              </a:rPr>
              <a:t>di </a:t>
            </a:r>
            <a:r>
              <a:rPr lang="en-GB" sz="7000" b="1" dirty="0" err="1" smtClean="0">
                <a:solidFill>
                  <a:srgbClr val="64BEE6"/>
                </a:solidFill>
                <a:latin typeface="Helvetica Neue Light" pitchFamily="-84" charset="0"/>
              </a:rPr>
              <a:t>più</a:t>
            </a:r>
            <a:r>
              <a:rPr lang="en-GB" sz="7000" b="1" dirty="0" smtClean="0">
                <a:solidFill>
                  <a:srgbClr val="64BEE6"/>
                </a:solidFill>
                <a:latin typeface="Helvetica Neue Light" pitchFamily="-84" charset="0"/>
              </a:rPr>
              <a:t>? </a:t>
            </a:r>
            <a:endParaRPr lang="it-IT" sz="7000" b="1" dirty="0">
              <a:solidFill>
                <a:srgbClr val="64BEE6"/>
              </a:solidFill>
              <a:latin typeface="Helvetica Neue Light" pitchFamily="-84" charset="0"/>
            </a:endParaRPr>
          </a:p>
        </p:txBody>
      </p:sp>
      <p:sp>
        <p:nvSpPr>
          <p:cNvPr id="2" name="Rettangolo 1"/>
          <p:cNvSpPr/>
          <p:nvPr/>
        </p:nvSpPr>
        <p:spPr>
          <a:xfrm>
            <a:off x="555404" y="3004592"/>
            <a:ext cx="3426716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4400" dirty="0" smtClean="0">
                <a:solidFill>
                  <a:srgbClr val="64BEE6"/>
                </a:solidFill>
                <a:latin typeface="Helvetica Neue Light" pitchFamily="-84" charset="0"/>
              </a:rPr>
              <a:t>Ristoranti, cultura, moda, trasporti, aperitivo </a:t>
            </a:r>
            <a:endParaRPr lang="it-IT" sz="4400" dirty="0">
              <a:solidFill>
                <a:srgbClr val="64BEE6"/>
              </a:solidFill>
              <a:latin typeface="Helvetica Neue Light" pitchFamily="-84" charset="0"/>
            </a:endParaRPr>
          </a:p>
        </p:txBody>
      </p:sp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2971" y="3881438"/>
            <a:ext cx="8363314" cy="38756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tangolo 4"/>
          <p:cNvSpPr>
            <a:spLocks noChangeArrowheads="1"/>
          </p:cNvSpPr>
          <p:nvPr/>
        </p:nvSpPr>
        <p:spPr bwMode="auto">
          <a:xfrm>
            <a:off x="309712" y="52264"/>
            <a:ext cx="12190412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sz="7000" b="1" dirty="0">
                <a:solidFill>
                  <a:srgbClr val="64BEE6"/>
                </a:solidFill>
                <a:latin typeface="Helvetica Neue Light" pitchFamily="-84" charset="0"/>
              </a:rPr>
              <a:t>Che cosa Le piace </a:t>
            </a:r>
            <a:endParaRPr lang="it-IT" sz="7000" b="1" dirty="0" smtClean="0">
              <a:solidFill>
                <a:srgbClr val="64BEE6"/>
              </a:solidFill>
              <a:latin typeface="Helvetica Neue Light" pitchFamily="-84" charset="0"/>
            </a:endParaRPr>
          </a:p>
          <a:p>
            <a:r>
              <a:rPr lang="it-IT" sz="7000" b="1" dirty="0" smtClean="0">
                <a:solidFill>
                  <a:srgbClr val="64BEE6"/>
                </a:solidFill>
                <a:latin typeface="Helvetica Neue Light" pitchFamily="-84" charset="0"/>
              </a:rPr>
              <a:t>a </a:t>
            </a:r>
            <a:r>
              <a:rPr lang="it-IT" sz="7000" b="1" dirty="0">
                <a:solidFill>
                  <a:srgbClr val="64BEE6"/>
                </a:solidFill>
                <a:latin typeface="Helvetica Neue Light" pitchFamily="-84" charset="0"/>
              </a:rPr>
              <a:t>Milano? </a:t>
            </a:r>
          </a:p>
        </p:txBody>
      </p:sp>
      <p:sp>
        <p:nvSpPr>
          <p:cNvPr id="2" name="Rettangolo 1"/>
          <p:cNvSpPr/>
          <p:nvPr/>
        </p:nvSpPr>
        <p:spPr>
          <a:xfrm>
            <a:off x="8950672" y="2398633"/>
            <a:ext cx="3269748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4400" dirty="0" smtClean="0">
                <a:solidFill>
                  <a:srgbClr val="64BEE6"/>
                </a:solidFill>
                <a:latin typeface="Helvetica Neue Light" pitchFamily="-84" charset="0"/>
              </a:rPr>
              <a:t>Cultura </a:t>
            </a:r>
            <a:r>
              <a:rPr lang="it-IT" sz="4400" dirty="0">
                <a:solidFill>
                  <a:srgbClr val="64BEE6"/>
                </a:solidFill>
                <a:latin typeface="Helvetica Neue Light" pitchFamily="-84" charset="0"/>
              </a:rPr>
              <a:t>e </a:t>
            </a:r>
            <a:r>
              <a:rPr lang="it-IT" sz="4400" dirty="0" smtClean="0">
                <a:solidFill>
                  <a:srgbClr val="64BEE6"/>
                </a:solidFill>
                <a:latin typeface="Helvetica Neue Light" pitchFamily="-84" charset="0"/>
              </a:rPr>
              <a:t>musei, poi centro e vie pedonali, eventi, shopping, mangiare e aperitivo. </a:t>
            </a:r>
            <a:endParaRPr lang="it-IT" sz="4400" dirty="0">
              <a:solidFill>
                <a:srgbClr val="64BEE6"/>
              </a:solidFill>
              <a:latin typeface="Helvetica Neue Light" pitchFamily="-84" charset="0"/>
            </a:endParaRP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3809" y="3910013"/>
            <a:ext cx="7476480" cy="33652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tangolo 4"/>
          <p:cNvSpPr>
            <a:spLocks noChangeArrowheads="1"/>
          </p:cNvSpPr>
          <p:nvPr/>
        </p:nvSpPr>
        <p:spPr bwMode="auto">
          <a:xfrm>
            <a:off x="309712" y="52264"/>
            <a:ext cx="12190412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7000" b="1" dirty="0" err="1">
                <a:solidFill>
                  <a:srgbClr val="64BEE6"/>
                </a:solidFill>
                <a:latin typeface="Helvetica Neue Light" pitchFamily="-84" charset="0"/>
              </a:rPr>
              <a:t>Quali</a:t>
            </a:r>
            <a:r>
              <a:rPr lang="en-GB" sz="7000" b="1" dirty="0">
                <a:solidFill>
                  <a:srgbClr val="64BEE6"/>
                </a:solidFill>
                <a:latin typeface="Helvetica Neue Light" pitchFamily="-84" charset="0"/>
              </a:rPr>
              <a:t> zone di Milano </a:t>
            </a:r>
            <a:endParaRPr lang="en-GB" sz="7000" b="1" dirty="0" smtClean="0">
              <a:solidFill>
                <a:srgbClr val="64BEE6"/>
              </a:solidFill>
              <a:latin typeface="Helvetica Neue Light" pitchFamily="-84" charset="0"/>
            </a:endParaRPr>
          </a:p>
          <a:p>
            <a:r>
              <a:rPr lang="en-GB" sz="7000" b="1" dirty="0" err="1" smtClean="0">
                <a:solidFill>
                  <a:srgbClr val="64BEE6"/>
                </a:solidFill>
                <a:latin typeface="Helvetica Neue Light" pitchFamily="-84" charset="0"/>
              </a:rPr>
              <a:t>visita</a:t>
            </a:r>
            <a:r>
              <a:rPr lang="en-GB" sz="7000" b="1" dirty="0" smtClean="0">
                <a:solidFill>
                  <a:srgbClr val="64BEE6"/>
                </a:solidFill>
                <a:latin typeface="Helvetica Neue Light" pitchFamily="-84" charset="0"/>
              </a:rPr>
              <a:t>? </a:t>
            </a:r>
            <a:endParaRPr lang="it-IT" sz="7000" b="1" dirty="0">
              <a:solidFill>
                <a:srgbClr val="64BEE6"/>
              </a:solidFill>
              <a:latin typeface="Helvetica Neue Light" pitchFamily="-84" charset="0"/>
            </a:endParaRPr>
          </a:p>
        </p:txBody>
      </p:sp>
      <p:sp>
        <p:nvSpPr>
          <p:cNvPr id="2" name="Rettangolo 1"/>
          <p:cNvSpPr/>
          <p:nvPr/>
        </p:nvSpPr>
        <p:spPr>
          <a:xfrm>
            <a:off x="555404" y="3004592"/>
            <a:ext cx="3426716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4400" dirty="0" smtClean="0">
                <a:solidFill>
                  <a:srgbClr val="64BEE6"/>
                </a:solidFill>
                <a:latin typeface="Helvetica Neue Light" pitchFamily="-84" charset="0"/>
              </a:rPr>
              <a:t>Centro, Brera e Navigli, vie della moda e shopping. </a:t>
            </a:r>
            <a:endParaRPr lang="it-IT" sz="4400" dirty="0">
              <a:solidFill>
                <a:srgbClr val="64BEE6"/>
              </a:solidFill>
              <a:latin typeface="Helvetica Neue Light" pitchFamily="-84" charset="0"/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1881" y="3004591"/>
            <a:ext cx="8301362" cy="40068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4006976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tangolo 4"/>
          <p:cNvSpPr>
            <a:spLocks noChangeArrowheads="1"/>
          </p:cNvSpPr>
          <p:nvPr/>
        </p:nvSpPr>
        <p:spPr bwMode="auto">
          <a:xfrm>
            <a:off x="309712" y="52264"/>
            <a:ext cx="12190412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7000" b="1" dirty="0" err="1" smtClean="0">
                <a:solidFill>
                  <a:srgbClr val="64BEE6"/>
                </a:solidFill>
                <a:latin typeface="Helvetica Neue Light" pitchFamily="-84" charset="0"/>
              </a:rPr>
              <a:t>Oltre</a:t>
            </a:r>
            <a:r>
              <a:rPr lang="en-GB" sz="7000" b="1" dirty="0" smtClean="0">
                <a:solidFill>
                  <a:srgbClr val="64BEE6"/>
                </a:solidFill>
                <a:latin typeface="Helvetica Neue Light" pitchFamily="-84" charset="0"/>
              </a:rPr>
              <a:t> a Milano </a:t>
            </a:r>
            <a:r>
              <a:rPr lang="en-GB" sz="7000" b="1" dirty="0" err="1" smtClean="0">
                <a:solidFill>
                  <a:srgbClr val="64BEE6"/>
                </a:solidFill>
                <a:latin typeface="Helvetica Neue Light" pitchFamily="-84" charset="0"/>
              </a:rPr>
              <a:t>visita</a:t>
            </a:r>
            <a:r>
              <a:rPr lang="en-GB" sz="7000" b="1" dirty="0" smtClean="0">
                <a:solidFill>
                  <a:srgbClr val="64BEE6"/>
                </a:solidFill>
                <a:latin typeface="Helvetica Neue Light" pitchFamily="-84" charset="0"/>
              </a:rPr>
              <a:t> </a:t>
            </a:r>
            <a:r>
              <a:rPr lang="en-GB" sz="7000" b="1" dirty="0" err="1" smtClean="0">
                <a:solidFill>
                  <a:srgbClr val="64BEE6"/>
                </a:solidFill>
                <a:latin typeface="Helvetica Neue Light" pitchFamily="-84" charset="0"/>
              </a:rPr>
              <a:t>altre</a:t>
            </a:r>
            <a:r>
              <a:rPr lang="en-GB" sz="7000" b="1" dirty="0" smtClean="0">
                <a:solidFill>
                  <a:srgbClr val="64BEE6"/>
                </a:solidFill>
                <a:latin typeface="Helvetica Neue Light" pitchFamily="-84" charset="0"/>
              </a:rPr>
              <a:t> </a:t>
            </a:r>
            <a:r>
              <a:rPr lang="en-GB" sz="7000" b="1" dirty="0" err="1" smtClean="0">
                <a:solidFill>
                  <a:srgbClr val="64BEE6"/>
                </a:solidFill>
                <a:latin typeface="Helvetica Neue Light" pitchFamily="-84" charset="0"/>
              </a:rPr>
              <a:t>località</a:t>
            </a:r>
            <a:r>
              <a:rPr lang="en-GB" sz="7000" b="1" dirty="0" smtClean="0">
                <a:solidFill>
                  <a:srgbClr val="64BEE6"/>
                </a:solidFill>
                <a:latin typeface="Helvetica Neue Light" pitchFamily="-84" charset="0"/>
              </a:rPr>
              <a:t> in Italia? </a:t>
            </a:r>
            <a:endParaRPr lang="it-IT" sz="7000" b="1" dirty="0">
              <a:solidFill>
                <a:srgbClr val="64BEE6"/>
              </a:solidFill>
              <a:latin typeface="Helvetica Neue Light" pitchFamily="-84" charset="0"/>
            </a:endParaRPr>
          </a:p>
        </p:txBody>
      </p:sp>
      <p:sp>
        <p:nvSpPr>
          <p:cNvPr id="2" name="Rettangolo 1"/>
          <p:cNvSpPr/>
          <p:nvPr/>
        </p:nvSpPr>
        <p:spPr>
          <a:xfrm>
            <a:off x="165696" y="2200991"/>
            <a:ext cx="4736222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4400" dirty="0" smtClean="0">
                <a:solidFill>
                  <a:srgbClr val="64BEE6"/>
                </a:solidFill>
                <a:latin typeface="Helvetica Neue Light" pitchFamily="-84" charset="0"/>
              </a:rPr>
              <a:t>Uno su dieci vede anche  mare, o laghi, o montagna, o Roma, o Venezia o Firenze o fa un giro ampio in Italia. Uno su quattro solo Milano</a:t>
            </a:r>
            <a:endParaRPr lang="it-IT" sz="4400" dirty="0">
              <a:solidFill>
                <a:srgbClr val="64BEE6"/>
              </a:solidFill>
              <a:latin typeface="Helvetica Neue Light" pitchFamily="-84" charset="0"/>
            </a:endParaRPr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8178" y="3292624"/>
            <a:ext cx="7765851" cy="42984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6403710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tangolo 4"/>
          <p:cNvSpPr>
            <a:spLocks noChangeArrowheads="1"/>
          </p:cNvSpPr>
          <p:nvPr/>
        </p:nvSpPr>
        <p:spPr bwMode="auto">
          <a:xfrm>
            <a:off x="309712" y="52264"/>
            <a:ext cx="12190412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7000" b="1" dirty="0" err="1" smtClean="0">
                <a:solidFill>
                  <a:srgbClr val="64BEE6"/>
                </a:solidFill>
                <a:latin typeface="Helvetica Neue Light" pitchFamily="-84" charset="0"/>
              </a:rPr>
              <a:t>Che</a:t>
            </a:r>
            <a:r>
              <a:rPr lang="en-GB" sz="7000" b="1" dirty="0" smtClean="0">
                <a:solidFill>
                  <a:srgbClr val="64BEE6"/>
                </a:solidFill>
                <a:latin typeface="Helvetica Neue Light" pitchFamily="-84" charset="0"/>
              </a:rPr>
              <a:t> </a:t>
            </a:r>
            <a:r>
              <a:rPr lang="en-GB" sz="7000" b="1" dirty="0" err="1" smtClean="0">
                <a:solidFill>
                  <a:srgbClr val="64BEE6"/>
                </a:solidFill>
                <a:latin typeface="Helvetica Neue Light" pitchFamily="-84" charset="0"/>
              </a:rPr>
              <a:t>cosa</a:t>
            </a:r>
            <a:r>
              <a:rPr lang="en-GB" sz="7000" b="1" dirty="0" smtClean="0">
                <a:solidFill>
                  <a:srgbClr val="64BEE6"/>
                </a:solidFill>
                <a:latin typeface="Helvetica Neue Light" pitchFamily="-84" charset="0"/>
              </a:rPr>
              <a:t> Le </a:t>
            </a:r>
            <a:r>
              <a:rPr lang="en-GB" sz="7000" b="1" dirty="0" err="1" smtClean="0">
                <a:solidFill>
                  <a:srgbClr val="64BEE6"/>
                </a:solidFill>
                <a:latin typeface="Helvetica Neue Light" pitchFamily="-84" charset="0"/>
              </a:rPr>
              <a:t>piace</a:t>
            </a:r>
            <a:r>
              <a:rPr lang="en-GB" sz="7000" b="1" dirty="0" smtClean="0">
                <a:solidFill>
                  <a:srgbClr val="64BEE6"/>
                </a:solidFill>
                <a:latin typeface="Helvetica Neue Light" pitchFamily="-84" charset="0"/>
              </a:rPr>
              <a:t> </a:t>
            </a:r>
            <a:r>
              <a:rPr lang="en-GB" sz="7000" b="1" dirty="0" err="1" smtClean="0">
                <a:solidFill>
                  <a:srgbClr val="64BEE6"/>
                </a:solidFill>
                <a:latin typeface="Helvetica Neue Light" pitchFamily="-84" charset="0"/>
              </a:rPr>
              <a:t>dell’accoglienza</a:t>
            </a:r>
            <a:r>
              <a:rPr lang="en-GB" sz="7000" b="1" dirty="0" smtClean="0">
                <a:solidFill>
                  <a:srgbClr val="64BEE6"/>
                </a:solidFill>
                <a:latin typeface="Helvetica Neue Light" pitchFamily="-84" charset="0"/>
              </a:rPr>
              <a:t> a Milano? </a:t>
            </a:r>
            <a:endParaRPr lang="it-IT" sz="7000" b="1" dirty="0">
              <a:solidFill>
                <a:srgbClr val="64BEE6"/>
              </a:solidFill>
              <a:latin typeface="Helvetica Neue Light" pitchFamily="-84" charset="0"/>
            </a:endParaRPr>
          </a:p>
        </p:txBody>
      </p:sp>
      <p:sp>
        <p:nvSpPr>
          <p:cNvPr id="2" name="Rettangolo 1"/>
          <p:cNvSpPr/>
          <p:nvPr/>
        </p:nvSpPr>
        <p:spPr>
          <a:xfrm>
            <a:off x="555404" y="3004592"/>
            <a:ext cx="436282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4400" dirty="0" smtClean="0">
                <a:solidFill>
                  <a:srgbClr val="64BEE6"/>
                </a:solidFill>
                <a:latin typeface="Helvetica Neue Light" pitchFamily="-84" charset="0"/>
              </a:rPr>
              <a:t>Facile spostarsi coi mezzi e trovare i posti, buon gusto ed eleganza, si mangia bene, buoni servizi e facile fare amicizia</a:t>
            </a:r>
            <a:endParaRPr lang="it-IT" sz="4400" dirty="0">
              <a:solidFill>
                <a:srgbClr val="64BEE6"/>
              </a:solidFill>
              <a:latin typeface="Helvetica Neue Light" pitchFamily="-84" charset="0"/>
            </a:endParaRPr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6256" y="3148608"/>
            <a:ext cx="7503558" cy="3915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7557253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0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7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8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9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itle &amp; Subtitle">
  <a:themeElements>
    <a:clrScheme name="Custom 7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64BEE6"/>
      </a:hlink>
      <a:folHlink>
        <a:srgbClr val="64BEE6"/>
      </a:folHlink>
    </a:clrScheme>
    <a:fontScheme name="Title &amp; Subtitle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Title &amp; Subtitl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Blank">
  <a:themeElements>
    <a:clrScheme name="Blan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Title &amp; Bullets - Left">
  <a:themeElements>
    <a:clrScheme name="Title &amp; Bullets - Lef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 - Left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Title &amp; Bullets - Lef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2.xml><?xml version="1.0" encoding="utf-8"?>
<a:theme xmlns:a="http://schemas.openxmlformats.org/drawingml/2006/main" name="Title &amp; Bullets - 2 Column">
  <a:themeElements>
    <a:clrScheme name="Title &amp; Bullets - 2 Colum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 - 2 Column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Title &amp; Bullets - 2 Colum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3.xml><?xml version="1.0" encoding="utf-8"?>
<a:theme xmlns:a="http://schemas.openxmlformats.org/drawingml/2006/main" name="Title &amp; Bullets - Right">
  <a:themeElements>
    <a:clrScheme name="Title &amp; Bullets - Righ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 - Right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Title &amp; Bullets - Righ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4.xml><?xml version="1.0" encoding="utf-8"?>
<a:theme xmlns:a="http://schemas.openxmlformats.org/drawingml/2006/main" name="Title, Bullets &amp; Photo">
  <a:themeElements>
    <a:clrScheme name="Title, Bullets &amp; Phot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, Bullets &amp; Photo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Title, Bullets &amp; Phot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itle &amp; Bullets">
  <a:themeElements>
    <a:clrScheme name="Title &amp; Bullet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Title &amp; Bullet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itle - Center">
  <a:themeElements>
    <a:clrScheme name="Title - Center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- Center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Title - Cen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Bullets">
  <a:themeElements>
    <a:clrScheme name="Bullet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ullets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Bullet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Photo - Horizontal">
  <a:themeElements>
    <a:clrScheme name="Photo - Horizontal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hoto - Horizontal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Photo - Horizonta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Photo - Horizontal Reflection">
  <a:themeElements>
    <a:clrScheme name="Photo - Horizontal Reflec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hoto - Horizontal Reflection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Photo - Horizontal Reflec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Photo - Vertical">
  <a:themeElements>
    <a:clrScheme name="Photo - Vertical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hoto - Vertical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Photo - Vertica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Photo - Vertical Reflection">
  <a:themeElements>
    <a:clrScheme name="Photo - Vertical Reflec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hoto - Vertical Reflection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Photo - Vertical Reflec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Title - Top">
  <a:themeElements>
    <a:clrScheme name="Title - To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- Top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Title - To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1701</TotalTime>
  <Pages>0</Pages>
  <Words>252</Words>
  <Characters>0</Characters>
  <Application>Microsoft Office PowerPoint</Application>
  <PresentationFormat>Personalizzato</PresentationFormat>
  <Lines>0</Lines>
  <Paragraphs>32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14</vt:i4>
      </vt:variant>
      <vt:variant>
        <vt:lpstr>Titoli diapositive</vt:lpstr>
      </vt:variant>
      <vt:variant>
        <vt:i4>11</vt:i4>
      </vt:variant>
    </vt:vector>
  </HeadingPairs>
  <TitlesOfParts>
    <vt:vector size="25" baseType="lpstr">
      <vt:lpstr>Title &amp; Subtitle</vt:lpstr>
      <vt:lpstr>Title &amp; Bullets</vt:lpstr>
      <vt:lpstr>Title - Center</vt:lpstr>
      <vt:lpstr>Bullets</vt:lpstr>
      <vt:lpstr>Photo - Horizontal</vt:lpstr>
      <vt:lpstr>Photo - Horizontal Reflection</vt:lpstr>
      <vt:lpstr>Photo - Vertical</vt:lpstr>
      <vt:lpstr>Photo - Vertical Reflection</vt:lpstr>
      <vt:lpstr>Title - Top</vt:lpstr>
      <vt:lpstr>Blank</vt:lpstr>
      <vt:lpstr>Title &amp; Bullets - Left</vt:lpstr>
      <vt:lpstr>Title &amp; Bullets - 2 Column</vt:lpstr>
      <vt:lpstr>Title &amp; Bullets - Right</vt:lpstr>
      <vt:lpstr>Title, Bullets &amp; Photo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Irina-Iasi</dc:creator>
  <cp:lastModifiedBy>Emanuela Croci</cp:lastModifiedBy>
  <cp:revision>254</cp:revision>
  <cp:lastPrinted>2015-10-21T11:52:08Z</cp:lastPrinted>
  <dcterms:modified xsi:type="dcterms:W3CDTF">2015-10-22T09:17:47Z</dcterms:modified>
</cp:coreProperties>
</file>